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9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1st Session" id="{B9944544-23F5-4CC9-A875-9E7F8E80EC89}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</p14:sldIdLst>
        </p14:section>
        <p14:section name="1st Session's homework" id="{6B2312E1-3EB6-4802-8EB4-B8210D125C18}">
          <p14:sldIdLst>
            <p14:sldId id="29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C43"/>
    <a:srgbClr val="54A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50" autoAdjust="0"/>
    <p:restoredTop sz="86038" autoAdjust="0"/>
  </p:normalViewPr>
  <p:slideViewPr>
    <p:cSldViewPr snapToGrid="0">
      <p:cViewPr varScale="1">
        <p:scale>
          <a:sx n="74" d="100"/>
          <a:sy n="74" d="100"/>
        </p:scale>
        <p:origin x="9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7B557D-1C00-4792-A38C-5D6455CC2F52}" type="doc">
      <dgm:prSet loTypeId="urn:microsoft.com/office/officeart/2005/8/layout/venn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399575-3ECA-482C-9D40-1E8895D934F3}">
      <dgm:prSet phldrT="[Text]" custT="1"/>
      <dgm:spPr/>
      <dgm:t>
        <a:bodyPr/>
        <a:lstStyle/>
        <a:p>
          <a:pPr algn="ctr"/>
          <a:r>
            <a:rPr lang="en-US" sz="1600" dirty="0"/>
            <a:t>Artificial Intelligence</a:t>
          </a:r>
        </a:p>
      </dgm:t>
    </dgm:pt>
    <dgm:pt modelId="{F8AA2230-8E47-4C3D-B6F2-1240D59341F1}" type="parTrans" cxnId="{AC910689-58EB-4DDB-B483-59CCBD3BFE7D}">
      <dgm:prSet/>
      <dgm:spPr/>
      <dgm:t>
        <a:bodyPr/>
        <a:lstStyle/>
        <a:p>
          <a:pPr algn="ctr"/>
          <a:endParaRPr lang="en-US"/>
        </a:p>
      </dgm:t>
    </dgm:pt>
    <dgm:pt modelId="{B75B7077-C6B5-4A40-83A8-B451822F03EB}" type="sibTrans" cxnId="{AC910689-58EB-4DDB-B483-59CCBD3BFE7D}">
      <dgm:prSet/>
      <dgm:spPr/>
      <dgm:t>
        <a:bodyPr/>
        <a:lstStyle/>
        <a:p>
          <a:pPr algn="ctr"/>
          <a:endParaRPr lang="en-US"/>
        </a:p>
      </dgm:t>
    </dgm:pt>
    <dgm:pt modelId="{B50EEB8D-F07C-4127-AA08-2764D61728B6}">
      <dgm:prSet phldrT="[Text]" custT="1"/>
      <dgm:spPr/>
      <dgm:t>
        <a:bodyPr/>
        <a:lstStyle/>
        <a:p>
          <a:pPr algn="ctr"/>
          <a:r>
            <a:rPr lang="en-US" sz="2000" dirty="0"/>
            <a:t>Machine Learning</a:t>
          </a:r>
        </a:p>
      </dgm:t>
    </dgm:pt>
    <dgm:pt modelId="{DCD02DBB-962D-4439-9F23-817AF7CDF8F6}" type="parTrans" cxnId="{44391FAF-BCFD-4CE3-AA08-3E48C974615A}">
      <dgm:prSet/>
      <dgm:spPr/>
      <dgm:t>
        <a:bodyPr/>
        <a:lstStyle/>
        <a:p>
          <a:pPr algn="ctr"/>
          <a:endParaRPr lang="en-US"/>
        </a:p>
      </dgm:t>
    </dgm:pt>
    <dgm:pt modelId="{3AD9DC3E-5ABE-43AF-9C22-4467FA28C9BB}" type="sibTrans" cxnId="{44391FAF-BCFD-4CE3-AA08-3E48C974615A}">
      <dgm:prSet/>
      <dgm:spPr/>
      <dgm:t>
        <a:bodyPr/>
        <a:lstStyle/>
        <a:p>
          <a:pPr algn="ctr"/>
          <a:endParaRPr lang="en-US"/>
        </a:p>
      </dgm:t>
    </dgm:pt>
    <dgm:pt modelId="{7CD193E8-AD06-481A-AFC5-A30D85D05669}">
      <dgm:prSet phldrT="[Text]" custT="1"/>
      <dgm:spPr/>
      <dgm:t>
        <a:bodyPr/>
        <a:lstStyle/>
        <a:p>
          <a:pPr algn="ctr"/>
          <a:r>
            <a:rPr lang="en-US" sz="2000" dirty="0"/>
            <a:t>Generative AI</a:t>
          </a:r>
        </a:p>
      </dgm:t>
    </dgm:pt>
    <dgm:pt modelId="{FCC337DA-AC70-4AAD-AAFF-4A0B3765C31A}" type="parTrans" cxnId="{9370D2E2-0D6E-4265-BB43-DDBE68105E60}">
      <dgm:prSet/>
      <dgm:spPr/>
      <dgm:t>
        <a:bodyPr/>
        <a:lstStyle/>
        <a:p>
          <a:pPr algn="ctr"/>
          <a:endParaRPr lang="en-US"/>
        </a:p>
      </dgm:t>
    </dgm:pt>
    <dgm:pt modelId="{0D80DB22-CCAB-4C67-9C40-541CE0C83C85}" type="sibTrans" cxnId="{9370D2E2-0D6E-4265-BB43-DDBE68105E60}">
      <dgm:prSet/>
      <dgm:spPr/>
      <dgm:t>
        <a:bodyPr/>
        <a:lstStyle/>
        <a:p>
          <a:pPr algn="ctr"/>
          <a:endParaRPr lang="en-US"/>
        </a:p>
      </dgm:t>
    </dgm:pt>
    <dgm:pt modelId="{E5F6A309-1BF6-4292-9C55-1AC0F625FBD3}">
      <dgm:prSet phldrT="[Text]" custT="1"/>
      <dgm:spPr/>
      <dgm:t>
        <a:bodyPr/>
        <a:lstStyle/>
        <a:p>
          <a:pPr algn="ctr"/>
          <a:r>
            <a:rPr lang="en-US" sz="2000" dirty="0"/>
            <a:t>Large Language Model</a:t>
          </a:r>
        </a:p>
      </dgm:t>
    </dgm:pt>
    <dgm:pt modelId="{AAB301FB-7CA6-4C33-A0E6-79B0ACABD245}" type="parTrans" cxnId="{9F90C13D-A7DF-4038-B426-9542DAD36008}">
      <dgm:prSet/>
      <dgm:spPr/>
      <dgm:t>
        <a:bodyPr/>
        <a:lstStyle/>
        <a:p>
          <a:pPr algn="ctr"/>
          <a:endParaRPr lang="en-US"/>
        </a:p>
      </dgm:t>
    </dgm:pt>
    <dgm:pt modelId="{6D90A168-ABB4-4921-B9FD-4C66F9C27B9D}" type="sibTrans" cxnId="{9F90C13D-A7DF-4038-B426-9542DAD36008}">
      <dgm:prSet/>
      <dgm:spPr/>
      <dgm:t>
        <a:bodyPr/>
        <a:lstStyle/>
        <a:p>
          <a:pPr algn="ctr"/>
          <a:endParaRPr lang="en-US"/>
        </a:p>
      </dgm:t>
    </dgm:pt>
    <dgm:pt modelId="{4D2543D3-7477-4D34-9BF5-221494FDA276}" type="pres">
      <dgm:prSet presAssocID="{A27B557D-1C00-4792-A38C-5D6455CC2F52}" presName="Name0" presStyleCnt="0">
        <dgm:presLayoutVars>
          <dgm:chMax val="7"/>
          <dgm:resizeHandles val="exact"/>
        </dgm:presLayoutVars>
      </dgm:prSet>
      <dgm:spPr/>
    </dgm:pt>
    <dgm:pt modelId="{10A6B77A-27A8-4E80-B621-220D88CC85C2}" type="pres">
      <dgm:prSet presAssocID="{A27B557D-1C00-4792-A38C-5D6455CC2F52}" presName="comp1" presStyleCnt="0"/>
      <dgm:spPr/>
    </dgm:pt>
    <dgm:pt modelId="{92BEFEF1-D21E-48BF-A71F-444CA91E7926}" type="pres">
      <dgm:prSet presAssocID="{A27B557D-1C00-4792-A38C-5D6455CC2F52}" presName="circle1" presStyleLbl="node1" presStyleIdx="0" presStyleCnt="4" custScaleX="137496" custLinFactNeighborX="1022" custLinFactNeighborY="971"/>
      <dgm:spPr>
        <a:prstGeom prst="roundRect">
          <a:avLst/>
        </a:prstGeom>
      </dgm:spPr>
    </dgm:pt>
    <dgm:pt modelId="{3E7E2553-EC4F-4FD8-8451-7BF4C99585A3}" type="pres">
      <dgm:prSet presAssocID="{A27B557D-1C00-4792-A38C-5D6455CC2F52}" presName="c1text" presStyleLbl="node1" presStyleIdx="0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6B42124F-14CC-4BEA-9DFF-5E11D60948D7}" type="pres">
      <dgm:prSet presAssocID="{A27B557D-1C00-4792-A38C-5D6455CC2F52}" presName="comp2" presStyleCnt="0"/>
      <dgm:spPr/>
    </dgm:pt>
    <dgm:pt modelId="{8C85C85E-5B44-47AB-B3AE-3F5AA1C53667}" type="pres">
      <dgm:prSet presAssocID="{A27B557D-1C00-4792-A38C-5D6455CC2F52}" presName="circle2" presStyleLbl="node1" presStyleIdx="1" presStyleCnt="4" custScaleX="147453" custLinFactNeighborX="13597"/>
      <dgm:spPr>
        <a:prstGeom prst="roundRect">
          <a:avLst/>
        </a:prstGeom>
      </dgm:spPr>
    </dgm:pt>
    <dgm:pt modelId="{5A6C3377-B7D3-480B-83FE-CBCAF481B65A}" type="pres">
      <dgm:prSet presAssocID="{A27B557D-1C00-4792-A38C-5D6455CC2F52}" presName="c2text" presStyleLbl="node1" presStyleIdx="1" presStyleCnt="4">
        <dgm:presLayoutVars>
          <dgm:bulletEnabled val="1"/>
        </dgm:presLayoutVars>
      </dgm:prSet>
      <dgm:spPr/>
    </dgm:pt>
    <dgm:pt modelId="{274E1DD7-09C6-4132-A92E-113253C42104}" type="pres">
      <dgm:prSet presAssocID="{A27B557D-1C00-4792-A38C-5D6455CC2F52}" presName="comp3" presStyleCnt="0"/>
      <dgm:spPr/>
    </dgm:pt>
    <dgm:pt modelId="{8532C431-250B-44E3-B0C8-22A7C502ED75}" type="pres">
      <dgm:prSet presAssocID="{A27B557D-1C00-4792-A38C-5D6455CC2F52}" presName="circle3" presStyleLbl="node1" presStyleIdx="2" presStyleCnt="4" custScaleX="165034" custLinFactNeighborX="34281"/>
      <dgm:spPr>
        <a:prstGeom prst="roundRect">
          <a:avLst/>
        </a:prstGeom>
      </dgm:spPr>
    </dgm:pt>
    <dgm:pt modelId="{25949640-448D-45B9-825C-15D585D0DC10}" type="pres">
      <dgm:prSet presAssocID="{A27B557D-1C00-4792-A38C-5D6455CC2F52}" presName="c3text" presStyleLbl="node1" presStyleIdx="2" presStyleCnt="4">
        <dgm:presLayoutVars>
          <dgm:bulletEnabled val="1"/>
        </dgm:presLayoutVars>
      </dgm:prSet>
      <dgm:spPr/>
    </dgm:pt>
    <dgm:pt modelId="{81A00216-174A-4D91-960A-05F7717BCC33}" type="pres">
      <dgm:prSet presAssocID="{A27B557D-1C00-4792-A38C-5D6455CC2F52}" presName="comp4" presStyleCnt="0"/>
      <dgm:spPr/>
    </dgm:pt>
    <dgm:pt modelId="{17B0AE22-060A-47E4-B505-71910B76F763}" type="pres">
      <dgm:prSet presAssocID="{A27B557D-1C00-4792-A38C-5D6455CC2F52}" presName="circle4" presStyleLbl="node1" presStyleIdx="3" presStyleCnt="4" custScaleX="197130" custLinFactNeighborX="76691"/>
      <dgm:spPr>
        <a:prstGeom prst="roundRect">
          <a:avLst/>
        </a:prstGeom>
      </dgm:spPr>
    </dgm:pt>
    <dgm:pt modelId="{281C37E7-9F47-4E68-BB50-F38ED55D1BF2}" type="pres">
      <dgm:prSet presAssocID="{A27B557D-1C00-4792-A38C-5D6455CC2F52}" presName="c4text" presStyleLbl="node1" presStyleIdx="3" presStyleCnt="4">
        <dgm:presLayoutVars>
          <dgm:bulletEnabled val="1"/>
        </dgm:presLayoutVars>
      </dgm:prSet>
      <dgm:spPr/>
    </dgm:pt>
  </dgm:ptLst>
  <dgm:cxnLst>
    <dgm:cxn modelId="{E2092902-CB81-48C8-8E87-CCD73C507F52}" type="presOf" srcId="{F2399575-3ECA-482C-9D40-1E8895D934F3}" destId="{92BEFEF1-D21E-48BF-A71F-444CA91E7926}" srcOrd="0" destOrd="0" presId="urn:microsoft.com/office/officeart/2005/8/layout/venn2"/>
    <dgm:cxn modelId="{707CA406-7CE7-4C8B-AA2A-4F5B9D996C0E}" type="presOf" srcId="{B50EEB8D-F07C-4127-AA08-2764D61728B6}" destId="{8C85C85E-5B44-47AB-B3AE-3F5AA1C53667}" srcOrd="0" destOrd="0" presId="urn:microsoft.com/office/officeart/2005/8/layout/venn2"/>
    <dgm:cxn modelId="{9F90C13D-A7DF-4038-B426-9542DAD36008}" srcId="{A27B557D-1C00-4792-A38C-5D6455CC2F52}" destId="{E5F6A309-1BF6-4292-9C55-1AC0F625FBD3}" srcOrd="3" destOrd="0" parTransId="{AAB301FB-7CA6-4C33-A0E6-79B0ACABD245}" sibTransId="{6D90A168-ABB4-4921-B9FD-4C66F9C27B9D}"/>
    <dgm:cxn modelId="{EE08563E-DCFB-4CBC-9C19-8D90F93AA4B0}" type="presOf" srcId="{7CD193E8-AD06-481A-AFC5-A30D85D05669}" destId="{25949640-448D-45B9-825C-15D585D0DC10}" srcOrd="1" destOrd="0" presId="urn:microsoft.com/office/officeart/2005/8/layout/venn2"/>
    <dgm:cxn modelId="{CE8DCA40-F7CC-4A67-A8FF-430A32FFC9ED}" type="presOf" srcId="{B50EEB8D-F07C-4127-AA08-2764D61728B6}" destId="{5A6C3377-B7D3-480B-83FE-CBCAF481B65A}" srcOrd="1" destOrd="0" presId="urn:microsoft.com/office/officeart/2005/8/layout/venn2"/>
    <dgm:cxn modelId="{DA039164-C31C-4A19-9F05-27300B19E67E}" type="presOf" srcId="{E5F6A309-1BF6-4292-9C55-1AC0F625FBD3}" destId="{17B0AE22-060A-47E4-B505-71910B76F763}" srcOrd="0" destOrd="0" presId="urn:microsoft.com/office/officeart/2005/8/layout/venn2"/>
    <dgm:cxn modelId="{D1C36D72-3737-4F15-B354-4A193DED92D4}" type="presOf" srcId="{F2399575-3ECA-482C-9D40-1E8895D934F3}" destId="{3E7E2553-EC4F-4FD8-8451-7BF4C99585A3}" srcOrd="1" destOrd="0" presId="urn:microsoft.com/office/officeart/2005/8/layout/venn2"/>
    <dgm:cxn modelId="{EBB35552-AA54-46FF-9BF0-BE0AE666C588}" type="presOf" srcId="{E5F6A309-1BF6-4292-9C55-1AC0F625FBD3}" destId="{281C37E7-9F47-4E68-BB50-F38ED55D1BF2}" srcOrd="1" destOrd="0" presId="urn:microsoft.com/office/officeart/2005/8/layout/venn2"/>
    <dgm:cxn modelId="{AC910689-58EB-4DDB-B483-59CCBD3BFE7D}" srcId="{A27B557D-1C00-4792-A38C-5D6455CC2F52}" destId="{F2399575-3ECA-482C-9D40-1E8895D934F3}" srcOrd="0" destOrd="0" parTransId="{F8AA2230-8E47-4C3D-B6F2-1240D59341F1}" sibTransId="{B75B7077-C6B5-4A40-83A8-B451822F03EB}"/>
    <dgm:cxn modelId="{EE2CDE93-776E-42A3-8ADC-F6E84B29C435}" type="presOf" srcId="{7CD193E8-AD06-481A-AFC5-A30D85D05669}" destId="{8532C431-250B-44E3-B0C8-22A7C502ED75}" srcOrd="0" destOrd="0" presId="urn:microsoft.com/office/officeart/2005/8/layout/venn2"/>
    <dgm:cxn modelId="{44391FAF-BCFD-4CE3-AA08-3E48C974615A}" srcId="{A27B557D-1C00-4792-A38C-5D6455CC2F52}" destId="{B50EEB8D-F07C-4127-AA08-2764D61728B6}" srcOrd="1" destOrd="0" parTransId="{DCD02DBB-962D-4439-9F23-817AF7CDF8F6}" sibTransId="{3AD9DC3E-5ABE-43AF-9C22-4467FA28C9BB}"/>
    <dgm:cxn modelId="{0304CCB4-7712-4FE2-A922-1A5FEB27EB52}" type="presOf" srcId="{A27B557D-1C00-4792-A38C-5D6455CC2F52}" destId="{4D2543D3-7477-4D34-9BF5-221494FDA276}" srcOrd="0" destOrd="0" presId="urn:microsoft.com/office/officeart/2005/8/layout/venn2"/>
    <dgm:cxn modelId="{9370D2E2-0D6E-4265-BB43-DDBE68105E60}" srcId="{A27B557D-1C00-4792-A38C-5D6455CC2F52}" destId="{7CD193E8-AD06-481A-AFC5-A30D85D05669}" srcOrd="2" destOrd="0" parTransId="{FCC337DA-AC70-4AAD-AAFF-4A0B3765C31A}" sibTransId="{0D80DB22-CCAB-4C67-9C40-541CE0C83C85}"/>
    <dgm:cxn modelId="{B4F750A7-427A-4996-931A-1C69C4E81AE4}" type="presParOf" srcId="{4D2543D3-7477-4D34-9BF5-221494FDA276}" destId="{10A6B77A-27A8-4E80-B621-220D88CC85C2}" srcOrd="0" destOrd="0" presId="urn:microsoft.com/office/officeart/2005/8/layout/venn2"/>
    <dgm:cxn modelId="{059488E1-51B1-45F4-9F52-373C147F9D6A}" type="presParOf" srcId="{10A6B77A-27A8-4E80-B621-220D88CC85C2}" destId="{92BEFEF1-D21E-48BF-A71F-444CA91E7926}" srcOrd="0" destOrd="0" presId="urn:microsoft.com/office/officeart/2005/8/layout/venn2"/>
    <dgm:cxn modelId="{688352D7-6E61-4052-A248-6E490AA7975A}" type="presParOf" srcId="{10A6B77A-27A8-4E80-B621-220D88CC85C2}" destId="{3E7E2553-EC4F-4FD8-8451-7BF4C99585A3}" srcOrd="1" destOrd="0" presId="urn:microsoft.com/office/officeart/2005/8/layout/venn2"/>
    <dgm:cxn modelId="{FAAB5D94-1BE3-45A8-83F7-ED026B240CBE}" type="presParOf" srcId="{4D2543D3-7477-4D34-9BF5-221494FDA276}" destId="{6B42124F-14CC-4BEA-9DFF-5E11D60948D7}" srcOrd="1" destOrd="0" presId="urn:microsoft.com/office/officeart/2005/8/layout/venn2"/>
    <dgm:cxn modelId="{EC517E34-A00E-4B30-8A48-1EF0BB128C1F}" type="presParOf" srcId="{6B42124F-14CC-4BEA-9DFF-5E11D60948D7}" destId="{8C85C85E-5B44-47AB-B3AE-3F5AA1C53667}" srcOrd="0" destOrd="0" presId="urn:microsoft.com/office/officeart/2005/8/layout/venn2"/>
    <dgm:cxn modelId="{D17DA449-FD33-467B-B06C-299801CF1005}" type="presParOf" srcId="{6B42124F-14CC-4BEA-9DFF-5E11D60948D7}" destId="{5A6C3377-B7D3-480B-83FE-CBCAF481B65A}" srcOrd="1" destOrd="0" presId="urn:microsoft.com/office/officeart/2005/8/layout/venn2"/>
    <dgm:cxn modelId="{D3DBF4B0-CEAF-4BF5-8233-C0A1DEDB4149}" type="presParOf" srcId="{4D2543D3-7477-4D34-9BF5-221494FDA276}" destId="{274E1DD7-09C6-4132-A92E-113253C42104}" srcOrd="2" destOrd="0" presId="urn:microsoft.com/office/officeart/2005/8/layout/venn2"/>
    <dgm:cxn modelId="{082F42F0-734A-452C-B3BE-D116F4D7FAD0}" type="presParOf" srcId="{274E1DD7-09C6-4132-A92E-113253C42104}" destId="{8532C431-250B-44E3-B0C8-22A7C502ED75}" srcOrd="0" destOrd="0" presId="urn:microsoft.com/office/officeart/2005/8/layout/venn2"/>
    <dgm:cxn modelId="{861A7779-B092-4AB7-8398-0223CC2C33EE}" type="presParOf" srcId="{274E1DD7-09C6-4132-A92E-113253C42104}" destId="{25949640-448D-45B9-825C-15D585D0DC10}" srcOrd="1" destOrd="0" presId="urn:microsoft.com/office/officeart/2005/8/layout/venn2"/>
    <dgm:cxn modelId="{B7B10D45-A4B7-41C0-A4C4-67AECEE89B35}" type="presParOf" srcId="{4D2543D3-7477-4D34-9BF5-221494FDA276}" destId="{81A00216-174A-4D91-960A-05F7717BCC33}" srcOrd="3" destOrd="0" presId="urn:microsoft.com/office/officeart/2005/8/layout/venn2"/>
    <dgm:cxn modelId="{E7ECD703-2901-4C29-AD75-3649558A6FAD}" type="presParOf" srcId="{81A00216-174A-4D91-960A-05F7717BCC33}" destId="{17B0AE22-060A-47E4-B505-71910B76F763}" srcOrd="0" destOrd="0" presId="urn:microsoft.com/office/officeart/2005/8/layout/venn2"/>
    <dgm:cxn modelId="{C237F985-4CD6-4A8F-8D30-E1A5BE456236}" type="presParOf" srcId="{81A00216-174A-4D91-960A-05F7717BCC33}" destId="{281C37E7-9F47-4E68-BB50-F38ED55D1BF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5982F1-8948-492F-B962-9F51F3DC7FA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DF9AA7D-242B-4DE6-B51A-EFEAA13BEBC8}">
      <dgm:prSet phldrT="[Text]"/>
      <dgm:spPr/>
      <dgm:t>
        <a:bodyPr/>
        <a:lstStyle/>
        <a:p>
          <a:r>
            <a:rPr lang="en-US" dirty="0"/>
            <a:t>Phase1:</a:t>
          </a:r>
          <a:br>
            <a:rPr lang="en-US" dirty="0"/>
          </a:br>
          <a:r>
            <a:rPr lang="en-US" dirty="0"/>
            <a:t>Pre-training</a:t>
          </a:r>
        </a:p>
      </dgm:t>
    </dgm:pt>
    <dgm:pt modelId="{DF13AB29-9C09-426E-AA2B-DCFCD1F2243F}" type="parTrans" cxnId="{86DC97F8-A83E-4589-AFCD-8338260E9A6F}">
      <dgm:prSet/>
      <dgm:spPr/>
      <dgm:t>
        <a:bodyPr/>
        <a:lstStyle/>
        <a:p>
          <a:endParaRPr lang="en-US"/>
        </a:p>
      </dgm:t>
    </dgm:pt>
    <dgm:pt modelId="{BFAF43AB-5A90-43AD-B8BD-A022534C0EA9}" type="sibTrans" cxnId="{86DC97F8-A83E-4589-AFCD-8338260E9A6F}">
      <dgm:prSet/>
      <dgm:spPr/>
      <dgm:t>
        <a:bodyPr/>
        <a:lstStyle/>
        <a:p>
          <a:endParaRPr lang="en-US"/>
        </a:p>
      </dgm:t>
    </dgm:pt>
    <dgm:pt modelId="{C2CF172B-17A2-42D2-A39F-271285832351}">
      <dgm:prSet phldrT="[Text]"/>
      <dgm:spPr/>
      <dgm:t>
        <a:bodyPr/>
        <a:lstStyle/>
        <a:p>
          <a:r>
            <a:rPr lang="en-US" dirty="0"/>
            <a:t>Phase2:</a:t>
          </a:r>
          <a:br>
            <a:rPr lang="en-US" dirty="0"/>
          </a:br>
          <a:r>
            <a:rPr lang="en-US" dirty="0"/>
            <a:t>Fine-tuning</a:t>
          </a:r>
        </a:p>
      </dgm:t>
    </dgm:pt>
    <dgm:pt modelId="{FF45AEF2-56E4-4711-BF22-CDA617EB00CA}" type="parTrans" cxnId="{7FB89D0F-C203-4D36-A2D7-DDE502C7F512}">
      <dgm:prSet/>
      <dgm:spPr/>
      <dgm:t>
        <a:bodyPr/>
        <a:lstStyle/>
        <a:p>
          <a:endParaRPr lang="en-US"/>
        </a:p>
      </dgm:t>
    </dgm:pt>
    <dgm:pt modelId="{5100D7B8-BC53-4F04-89CC-5115B15BFCB9}" type="sibTrans" cxnId="{7FB89D0F-C203-4D36-A2D7-DDE502C7F512}">
      <dgm:prSet/>
      <dgm:spPr/>
      <dgm:t>
        <a:bodyPr/>
        <a:lstStyle/>
        <a:p>
          <a:endParaRPr lang="en-US"/>
        </a:p>
      </dgm:t>
    </dgm:pt>
    <dgm:pt modelId="{8ECB951E-7D01-4626-9882-95C9BFE391C6}">
      <dgm:prSet phldrT="[Text]"/>
      <dgm:spPr/>
      <dgm:t>
        <a:bodyPr/>
        <a:lstStyle/>
        <a:p>
          <a:r>
            <a:rPr lang="en-US" dirty="0"/>
            <a:t>Phase3:</a:t>
          </a:r>
          <a:br>
            <a:rPr lang="en-US" dirty="0"/>
          </a:br>
          <a:r>
            <a:rPr lang="en-US" dirty="0"/>
            <a:t>RLHF</a:t>
          </a:r>
        </a:p>
      </dgm:t>
    </dgm:pt>
    <dgm:pt modelId="{3A15AEAC-0425-453E-B3C1-BA1D0A2D40CC}" type="parTrans" cxnId="{F3B3252F-897B-42FA-A445-3A0B4B621DEC}">
      <dgm:prSet/>
      <dgm:spPr/>
      <dgm:t>
        <a:bodyPr/>
        <a:lstStyle/>
        <a:p>
          <a:endParaRPr lang="en-US"/>
        </a:p>
      </dgm:t>
    </dgm:pt>
    <dgm:pt modelId="{AFAAF82B-0148-42DE-9F39-8E6519BB0AC5}" type="sibTrans" cxnId="{F3B3252F-897B-42FA-A445-3A0B4B621DEC}">
      <dgm:prSet/>
      <dgm:spPr/>
      <dgm:t>
        <a:bodyPr/>
        <a:lstStyle/>
        <a:p>
          <a:endParaRPr lang="en-US"/>
        </a:p>
      </dgm:t>
    </dgm:pt>
    <dgm:pt modelId="{67EC71E0-D31F-451C-98E2-C2FBFB9BB365}" type="pres">
      <dgm:prSet presAssocID="{2F5982F1-8948-492F-B962-9F51F3DC7FA8}" presName="CompostProcess" presStyleCnt="0">
        <dgm:presLayoutVars>
          <dgm:dir/>
          <dgm:resizeHandles val="exact"/>
        </dgm:presLayoutVars>
      </dgm:prSet>
      <dgm:spPr/>
    </dgm:pt>
    <dgm:pt modelId="{E5FF2724-682A-4C34-9C26-51864032BDAB}" type="pres">
      <dgm:prSet presAssocID="{2F5982F1-8948-492F-B962-9F51F3DC7FA8}" presName="arrow" presStyleLbl="bgShp" presStyleIdx="0" presStyleCnt="1"/>
      <dgm:spPr/>
    </dgm:pt>
    <dgm:pt modelId="{4D4BDF8A-529F-449D-9F79-4C5984C3E8CA}" type="pres">
      <dgm:prSet presAssocID="{2F5982F1-8948-492F-B962-9F51F3DC7FA8}" presName="linearProcess" presStyleCnt="0"/>
      <dgm:spPr/>
    </dgm:pt>
    <dgm:pt modelId="{A7608F5F-0182-4428-A4DE-8707CE47DD32}" type="pres">
      <dgm:prSet presAssocID="{ADF9AA7D-242B-4DE6-B51A-EFEAA13BEBC8}" presName="textNode" presStyleLbl="node1" presStyleIdx="0" presStyleCnt="3">
        <dgm:presLayoutVars>
          <dgm:bulletEnabled val="1"/>
        </dgm:presLayoutVars>
      </dgm:prSet>
      <dgm:spPr/>
    </dgm:pt>
    <dgm:pt modelId="{98DAE4F1-91BF-4A52-A063-E7FC9D01E5C1}" type="pres">
      <dgm:prSet presAssocID="{BFAF43AB-5A90-43AD-B8BD-A022534C0EA9}" presName="sibTrans" presStyleCnt="0"/>
      <dgm:spPr/>
    </dgm:pt>
    <dgm:pt modelId="{1FDF9BF6-231C-4605-AA34-E5BA504C91E4}" type="pres">
      <dgm:prSet presAssocID="{C2CF172B-17A2-42D2-A39F-271285832351}" presName="textNode" presStyleLbl="node1" presStyleIdx="1" presStyleCnt="3">
        <dgm:presLayoutVars>
          <dgm:bulletEnabled val="1"/>
        </dgm:presLayoutVars>
      </dgm:prSet>
      <dgm:spPr/>
    </dgm:pt>
    <dgm:pt modelId="{6BEC450F-2D7A-4FE4-A1AC-F385BF9AC8EC}" type="pres">
      <dgm:prSet presAssocID="{5100D7B8-BC53-4F04-89CC-5115B15BFCB9}" presName="sibTrans" presStyleCnt="0"/>
      <dgm:spPr/>
    </dgm:pt>
    <dgm:pt modelId="{F1BD3874-B539-4DFF-9B5D-8233FE7CFBC6}" type="pres">
      <dgm:prSet presAssocID="{8ECB951E-7D01-4626-9882-95C9BFE391C6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CD267805-455F-4947-87AD-3B08F7DB61D9}" type="presOf" srcId="{ADF9AA7D-242B-4DE6-B51A-EFEAA13BEBC8}" destId="{A7608F5F-0182-4428-A4DE-8707CE47DD32}" srcOrd="0" destOrd="0" presId="urn:microsoft.com/office/officeart/2005/8/layout/hProcess9"/>
    <dgm:cxn modelId="{7FB89D0F-C203-4D36-A2D7-DDE502C7F512}" srcId="{2F5982F1-8948-492F-B962-9F51F3DC7FA8}" destId="{C2CF172B-17A2-42D2-A39F-271285832351}" srcOrd="1" destOrd="0" parTransId="{FF45AEF2-56E4-4711-BF22-CDA617EB00CA}" sibTransId="{5100D7B8-BC53-4F04-89CC-5115B15BFCB9}"/>
    <dgm:cxn modelId="{0E157724-30D6-4B05-812B-CC44C6A9E529}" type="presOf" srcId="{2F5982F1-8948-492F-B962-9F51F3DC7FA8}" destId="{67EC71E0-D31F-451C-98E2-C2FBFB9BB365}" srcOrd="0" destOrd="0" presId="urn:microsoft.com/office/officeart/2005/8/layout/hProcess9"/>
    <dgm:cxn modelId="{F3B3252F-897B-42FA-A445-3A0B4B621DEC}" srcId="{2F5982F1-8948-492F-B962-9F51F3DC7FA8}" destId="{8ECB951E-7D01-4626-9882-95C9BFE391C6}" srcOrd="2" destOrd="0" parTransId="{3A15AEAC-0425-453E-B3C1-BA1D0A2D40CC}" sibTransId="{AFAAF82B-0148-42DE-9F39-8E6519BB0AC5}"/>
    <dgm:cxn modelId="{37B82580-588E-4246-8028-235C77BB129F}" type="presOf" srcId="{C2CF172B-17A2-42D2-A39F-271285832351}" destId="{1FDF9BF6-231C-4605-AA34-E5BA504C91E4}" srcOrd="0" destOrd="0" presId="urn:microsoft.com/office/officeart/2005/8/layout/hProcess9"/>
    <dgm:cxn modelId="{D32A8BA0-6522-40F2-958F-15F4D47E7130}" type="presOf" srcId="{8ECB951E-7D01-4626-9882-95C9BFE391C6}" destId="{F1BD3874-B539-4DFF-9B5D-8233FE7CFBC6}" srcOrd="0" destOrd="0" presId="urn:microsoft.com/office/officeart/2005/8/layout/hProcess9"/>
    <dgm:cxn modelId="{86DC97F8-A83E-4589-AFCD-8338260E9A6F}" srcId="{2F5982F1-8948-492F-B962-9F51F3DC7FA8}" destId="{ADF9AA7D-242B-4DE6-B51A-EFEAA13BEBC8}" srcOrd="0" destOrd="0" parTransId="{DF13AB29-9C09-426E-AA2B-DCFCD1F2243F}" sibTransId="{BFAF43AB-5A90-43AD-B8BD-A022534C0EA9}"/>
    <dgm:cxn modelId="{3157FFA9-D0F5-4AB8-A868-378E3AD5C50B}" type="presParOf" srcId="{67EC71E0-D31F-451C-98E2-C2FBFB9BB365}" destId="{E5FF2724-682A-4C34-9C26-51864032BDAB}" srcOrd="0" destOrd="0" presId="urn:microsoft.com/office/officeart/2005/8/layout/hProcess9"/>
    <dgm:cxn modelId="{67C1E732-104C-4251-ACB8-05E42A0113FB}" type="presParOf" srcId="{67EC71E0-D31F-451C-98E2-C2FBFB9BB365}" destId="{4D4BDF8A-529F-449D-9F79-4C5984C3E8CA}" srcOrd="1" destOrd="0" presId="urn:microsoft.com/office/officeart/2005/8/layout/hProcess9"/>
    <dgm:cxn modelId="{4E28557E-FB01-4F15-83DD-C4014741EE10}" type="presParOf" srcId="{4D4BDF8A-529F-449D-9F79-4C5984C3E8CA}" destId="{A7608F5F-0182-4428-A4DE-8707CE47DD32}" srcOrd="0" destOrd="0" presId="urn:microsoft.com/office/officeart/2005/8/layout/hProcess9"/>
    <dgm:cxn modelId="{D0FD68A4-D9B3-4FF5-BD93-36B2A192D3EB}" type="presParOf" srcId="{4D4BDF8A-529F-449D-9F79-4C5984C3E8CA}" destId="{98DAE4F1-91BF-4A52-A063-E7FC9D01E5C1}" srcOrd="1" destOrd="0" presId="urn:microsoft.com/office/officeart/2005/8/layout/hProcess9"/>
    <dgm:cxn modelId="{914776BE-B2B3-48E5-8F0F-EBE8E6AE5A0F}" type="presParOf" srcId="{4D4BDF8A-529F-449D-9F79-4C5984C3E8CA}" destId="{1FDF9BF6-231C-4605-AA34-E5BA504C91E4}" srcOrd="2" destOrd="0" presId="urn:microsoft.com/office/officeart/2005/8/layout/hProcess9"/>
    <dgm:cxn modelId="{8CAC0FEC-8290-4942-9D53-99C0CE6AB080}" type="presParOf" srcId="{4D4BDF8A-529F-449D-9F79-4C5984C3E8CA}" destId="{6BEC450F-2D7A-4FE4-A1AC-F385BF9AC8EC}" srcOrd="3" destOrd="0" presId="urn:microsoft.com/office/officeart/2005/8/layout/hProcess9"/>
    <dgm:cxn modelId="{1906428A-2E62-4D3B-81BB-B19C89BF944F}" type="presParOf" srcId="{4D4BDF8A-529F-449D-9F79-4C5984C3E8CA}" destId="{F1BD3874-B539-4DFF-9B5D-8233FE7CFBC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9D1498-FAC1-4239-8BE3-7F3150128798}" type="doc">
      <dgm:prSet loTypeId="urn:microsoft.com/office/officeart/2005/8/layout/default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9266FAFE-D769-43E7-BA67-278DE6F273FC}">
      <dgm:prSet phldrT="[Text]"/>
      <dgm:spPr/>
      <dgm:t>
        <a:bodyPr/>
        <a:lstStyle/>
        <a:p>
          <a:r>
            <a:rPr lang="en-US" dirty="0"/>
            <a:t>Hallucination</a:t>
          </a:r>
        </a:p>
      </dgm:t>
    </dgm:pt>
    <dgm:pt modelId="{80AE32CD-B104-4734-825B-E57299FA0BD0}" type="parTrans" cxnId="{FD6FD0E6-0578-4DAF-9777-1D472A33DBF9}">
      <dgm:prSet/>
      <dgm:spPr/>
      <dgm:t>
        <a:bodyPr/>
        <a:lstStyle/>
        <a:p>
          <a:endParaRPr lang="en-US"/>
        </a:p>
      </dgm:t>
    </dgm:pt>
    <dgm:pt modelId="{91B7102D-E2A0-4A08-98F4-053FFFB0B5EE}" type="sibTrans" cxnId="{FD6FD0E6-0578-4DAF-9777-1D472A33DBF9}">
      <dgm:prSet/>
      <dgm:spPr/>
      <dgm:t>
        <a:bodyPr/>
        <a:lstStyle/>
        <a:p>
          <a:endParaRPr lang="en-US"/>
        </a:p>
      </dgm:t>
    </dgm:pt>
    <dgm:pt modelId="{A5F9BF93-256C-4CAA-ADCB-8FCFEE1B05E8}">
      <dgm:prSet phldrT="[Text]"/>
      <dgm:spPr/>
      <dgm:t>
        <a:bodyPr/>
        <a:lstStyle/>
        <a:p>
          <a:r>
            <a:rPr lang="en-US" dirty="0"/>
            <a:t>High Computational Cost</a:t>
          </a:r>
        </a:p>
      </dgm:t>
    </dgm:pt>
    <dgm:pt modelId="{CBFD3AB2-4107-48B6-8F4E-38B00E77FBD0}" type="parTrans" cxnId="{8A1BDEBB-5706-496C-97E4-EE0175D78B05}">
      <dgm:prSet/>
      <dgm:spPr/>
      <dgm:t>
        <a:bodyPr/>
        <a:lstStyle/>
        <a:p>
          <a:endParaRPr lang="en-US"/>
        </a:p>
      </dgm:t>
    </dgm:pt>
    <dgm:pt modelId="{39B52F5F-FE8B-43B9-B961-41EF7ED9E67D}" type="sibTrans" cxnId="{8A1BDEBB-5706-496C-97E4-EE0175D78B05}">
      <dgm:prSet/>
      <dgm:spPr/>
      <dgm:t>
        <a:bodyPr/>
        <a:lstStyle/>
        <a:p>
          <a:endParaRPr lang="en-US"/>
        </a:p>
      </dgm:t>
    </dgm:pt>
    <dgm:pt modelId="{305A6615-2DA0-4EE7-852A-F3421F6951E5}">
      <dgm:prSet phldrT="[Text]"/>
      <dgm:spPr/>
      <dgm:t>
        <a:bodyPr/>
        <a:lstStyle/>
        <a:p>
          <a:r>
            <a:rPr lang="en-US" dirty="0"/>
            <a:t>Reasoning Errors</a:t>
          </a:r>
        </a:p>
      </dgm:t>
    </dgm:pt>
    <dgm:pt modelId="{40FE33AF-6F5E-4E2E-937D-1086C9E3BD38}" type="parTrans" cxnId="{2888F61D-A6E8-4E24-9165-C956ADA6F869}">
      <dgm:prSet/>
      <dgm:spPr/>
      <dgm:t>
        <a:bodyPr/>
        <a:lstStyle/>
        <a:p>
          <a:endParaRPr lang="en-US"/>
        </a:p>
      </dgm:t>
    </dgm:pt>
    <dgm:pt modelId="{07CF2C02-5007-416F-94F3-1E2023F89636}" type="sibTrans" cxnId="{2888F61D-A6E8-4E24-9165-C956ADA6F869}">
      <dgm:prSet/>
      <dgm:spPr/>
      <dgm:t>
        <a:bodyPr/>
        <a:lstStyle/>
        <a:p>
          <a:endParaRPr lang="en-US"/>
        </a:p>
      </dgm:t>
    </dgm:pt>
    <dgm:pt modelId="{CD739BBE-0C0A-449A-9043-7AC6FFF21D2E}">
      <dgm:prSet phldrT="[Text]"/>
      <dgm:spPr/>
      <dgm:t>
        <a:bodyPr/>
        <a:lstStyle/>
        <a:p>
          <a:r>
            <a:rPr lang="en-US" dirty="0"/>
            <a:t>Knowledge Cutoff</a:t>
          </a:r>
        </a:p>
      </dgm:t>
    </dgm:pt>
    <dgm:pt modelId="{17D615A8-3467-4A0C-A2F5-81B01178832C}" type="parTrans" cxnId="{F0D8C444-211A-4264-BE82-9CDE2CA0309A}">
      <dgm:prSet/>
      <dgm:spPr/>
      <dgm:t>
        <a:bodyPr/>
        <a:lstStyle/>
        <a:p>
          <a:endParaRPr lang="en-US"/>
        </a:p>
      </dgm:t>
    </dgm:pt>
    <dgm:pt modelId="{A87360B1-1BC1-4CE3-859A-F37F68D816B5}" type="sibTrans" cxnId="{F0D8C444-211A-4264-BE82-9CDE2CA0309A}">
      <dgm:prSet/>
      <dgm:spPr/>
      <dgm:t>
        <a:bodyPr/>
        <a:lstStyle/>
        <a:p>
          <a:endParaRPr lang="en-US"/>
        </a:p>
      </dgm:t>
    </dgm:pt>
    <dgm:pt modelId="{B01B0FE5-47D5-424E-A7B1-B86CBAA0C3AC}">
      <dgm:prSet phldrT="[Text]"/>
      <dgm:spPr/>
      <dgm:t>
        <a:bodyPr/>
        <a:lstStyle/>
        <a:p>
          <a:r>
            <a:rPr lang="en-US" dirty="0"/>
            <a:t>Data Sensitivity</a:t>
          </a:r>
        </a:p>
      </dgm:t>
    </dgm:pt>
    <dgm:pt modelId="{BB86F0C2-5C6E-499A-AC3A-1489E88823CB}" type="parTrans" cxnId="{F47CE626-F6B2-4499-ADF4-D2916748A945}">
      <dgm:prSet/>
      <dgm:spPr/>
      <dgm:t>
        <a:bodyPr/>
        <a:lstStyle/>
        <a:p>
          <a:endParaRPr lang="en-US"/>
        </a:p>
      </dgm:t>
    </dgm:pt>
    <dgm:pt modelId="{8E9CA578-BDDD-4C59-B8D4-BFDDE928A8C3}" type="sibTrans" cxnId="{F47CE626-F6B2-4499-ADF4-D2916748A945}">
      <dgm:prSet/>
      <dgm:spPr/>
      <dgm:t>
        <a:bodyPr/>
        <a:lstStyle/>
        <a:p>
          <a:endParaRPr lang="en-US"/>
        </a:p>
      </dgm:t>
    </dgm:pt>
    <dgm:pt modelId="{64BDDEE7-2C29-413A-9BD6-B6BC366EFC3A}">
      <dgm:prSet phldrT="[Text]"/>
      <dgm:spPr/>
      <dgm:t>
        <a:bodyPr/>
        <a:lstStyle/>
        <a:p>
          <a:r>
            <a:rPr lang="en-US" dirty="0"/>
            <a:t>Context Window Limitations</a:t>
          </a:r>
        </a:p>
      </dgm:t>
    </dgm:pt>
    <dgm:pt modelId="{9F470685-A797-460D-BA29-CC722EC4289E}" type="parTrans" cxnId="{1F43865A-152C-4D3F-992E-A25090EB8E4C}">
      <dgm:prSet/>
      <dgm:spPr/>
      <dgm:t>
        <a:bodyPr/>
        <a:lstStyle/>
        <a:p>
          <a:endParaRPr lang="en-US"/>
        </a:p>
      </dgm:t>
    </dgm:pt>
    <dgm:pt modelId="{B6A2D577-4ED1-4B6D-8F2D-56141CE3AC77}" type="sibTrans" cxnId="{1F43865A-152C-4D3F-992E-A25090EB8E4C}">
      <dgm:prSet/>
      <dgm:spPr/>
      <dgm:t>
        <a:bodyPr/>
        <a:lstStyle/>
        <a:p>
          <a:endParaRPr lang="en-US"/>
        </a:p>
      </dgm:t>
    </dgm:pt>
    <dgm:pt modelId="{C725C333-185E-46DE-ABF7-F08B67F1863E}" type="pres">
      <dgm:prSet presAssocID="{6B9D1498-FAC1-4239-8BE3-7F3150128798}" presName="diagram" presStyleCnt="0">
        <dgm:presLayoutVars>
          <dgm:dir/>
          <dgm:resizeHandles val="exact"/>
        </dgm:presLayoutVars>
      </dgm:prSet>
      <dgm:spPr/>
    </dgm:pt>
    <dgm:pt modelId="{989B6D3F-FF04-4DD3-9D67-9267027DA054}" type="pres">
      <dgm:prSet presAssocID="{9266FAFE-D769-43E7-BA67-278DE6F273FC}" presName="node" presStyleLbl="node1" presStyleIdx="0" presStyleCnt="6">
        <dgm:presLayoutVars>
          <dgm:bulletEnabled val="1"/>
        </dgm:presLayoutVars>
      </dgm:prSet>
      <dgm:spPr/>
    </dgm:pt>
    <dgm:pt modelId="{59B4BFAF-C8F8-467F-AAC0-B2440C035F19}" type="pres">
      <dgm:prSet presAssocID="{91B7102D-E2A0-4A08-98F4-053FFFB0B5EE}" presName="sibTrans" presStyleCnt="0"/>
      <dgm:spPr/>
    </dgm:pt>
    <dgm:pt modelId="{091109D5-D30B-47AA-9D53-B9462959A571}" type="pres">
      <dgm:prSet presAssocID="{A5F9BF93-256C-4CAA-ADCB-8FCFEE1B05E8}" presName="node" presStyleLbl="node1" presStyleIdx="1" presStyleCnt="6">
        <dgm:presLayoutVars>
          <dgm:bulletEnabled val="1"/>
        </dgm:presLayoutVars>
      </dgm:prSet>
      <dgm:spPr/>
    </dgm:pt>
    <dgm:pt modelId="{5A3B9783-277D-415B-880B-A8484FD94B88}" type="pres">
      <dgm:prSet presAssocID="{39B52F5F-FE8B-43B9-B961-41EF7ED9E67D}" presName="sibTrans" presStyleCnt="0"/>
      <dgm:spPr/>
    </dgm:pt>
    <dgm:pt modelId="{E946C318-7E9D-456A-86A3-58D66F55DB3B}" type="pres">
      <dgm:prSet presAssocID="{305A6615-2DA0-4EE7-852A-F3421F6951E5}" presName="node" presStyleLbl="node1" presStyleIdx="2" presStyleCnt="6">
        <dgm:presLayoutVars>
          <dgm:bulletEnabled val="1"/>
        </dgm:presLayoutVars>
      </dgm:prSet>
      <dgm:spPr/>
    </dgm:pt>
    <dgm:pt modelId="{ABF97949-CDA8-4512-AE2C-B230A6CA2E2E}" type="pres">
      <dgm:prSet presAssocID="{07CF2C02-5007-416F-94F3-1E2023F89636}" presName="sibTrans" presStyleCnt="0"/>
      <dgm:spPr/>
    </dgm:pt>
    <dgm:pt modelId="{BAB9C5FC-0F7A-4134-BE52-502B3A96CBC9}" type="pres">
      <dgm:prSet presAssocID="{CD739BBE-0C0A-449A-9043-7AC6FFF21D2E}" presName="node" presStyleLbl="node1" presStyleIdx="3" presStyleCnt="6">
        <dgm:presLayoutVars>
          <dgm:bulletEnabled val="1"/>
        </dgm:presLayoutVars>
      </dgm:prSet>
      <dgm:spPr/>
    </dgm:pt>
    <dgm:pt modelId="{307A0693-223A-4E40-9004-AD0D8FFFCB99}" type="pres">
      <dgm:prSet presAssocID="{A87360B1-1BC1-4CE3-859A-F37F68D816B5}" presName="sibTrans" presStyleCnt="0"/>
      <dgm:spPr/>
    </dgm:pt>
    <dgm:pt modelId="{9AC2147F-0C27-4EF9-971D-0201D3B02207}" type="pres">
      <dgm:prSet presAssocID="{B01B0FE5-47D5-424E-A7B1-B86CBAA0C3AC}" presName="node" presStyleLbl="node1" presStyleIdx="4" presStyleCnt="6">
        <dgm:presLayoutVars>
          <dgm:bulletEnabled val="1"/>
        </dgm:presLayoutVars>
      </dgm:prSet>
      <dgm:spPr/>
    </dgm:pt>
    <dgm:pt modelId="{2E40FE33-5AFD-4FF2-A57C-BD8A697E93C1}" type="pres">
      <dgm:prSet presAssocID="{8E9CA578-BDDD-4C59-B8D4-BFDDE928A8C3}" presName="sibTrans" presStyleCnt="0"/>
      <dgm:spPr/>
    </dgm:pt>
    <dgm:pt modelId="{11DC3EBB-AC28-4F57-A1A7-8E4B46752430}" type="pres">
      <dgm:prSet presAssocID="{64BDDEE7-2C29-413A-9BD6-B6BC366EFC3A}" presName="node" presStyleLbl="node1" presStyleIdx="5" presStyleCnt="6">
        <dgm:presLayoutVars>
          <dgm:bulletEnabled val="1"/>
        </dgm:presLayoutVars>
      </dgm:prSet>
      <dgm:spPr/>
    </dgm:pt>
  </dgm:ptLst>
  <dgm:cxnLst>
    <dgm:cxn modelId="{2888F61D-A6E8-4E24-9165-C956ADA6F869}" srcId="{6B9D1498-FAC1-4239-8BE3-7F3150128798}" destId="{305A6615-2DA0-4EE7-852A-F3421F6951E5}" srcOrd="2" destOrd="0" parTransId="{40FE33AF-6F5E-4E2E-937D-1086C9E3BD38}" sibTransId="{07CF2C02-5007-416F-94F3-1E2023F89636}"/>
    <dgm:cxn modelId="{F47CE626-F6B2-4499-ADF4-D2916748A945}" srcId="{6B9D1498-FAC1-4239-8BE3-7F3150128798}" destId="{B01B0FE5-47D5-424E-A7B1-B86CBAA0C3AC}" srcOrd="4" destOrd="0" parTransId="{BB86F0C2-5C6E-499A-AC3A-1489E88823CB}" sibTransId="{8E9CA578-BDDD-4C59-B8D4-BFDDE928A8C3}"/>
    <dgm:cxn modelId="{F0D8C444-211A-4264-BE82-9CDE2CA0309A}" srcId="{6B9D1498-FAC1-4239-8BE3-7F3150128798}" destId="{CD739BBE-0C0A-449A-9043-7AC6FFF21D2E}" srcOrd="3" destOrd="0" parTransId="{17D615A8-3467-4A0C-A2F5-81B01178832C}" sibTransId="{A87360B1-1BC1-4CE3-859A-F37F68D816B5}"/>
    <dgm:cxn modelId="{09D2FA59-27E5-4CC9-A438-04B35754C5FD}" type="presOf" srcId="{9266FAFE-D769-43E7-BA67-278DE6F273FC}" destId="{989B6D3F-FF04-4DD3-9D67-9267027DA054}" srcOrd="0" destOrd="0" presId="urn:microsoft.com/office/officeart/2005/8/layout/default"/>
    <dgm:cxn modelId="{1F43865A-152C-4D3F-992E-A25090EB8E4C}" srcId="{6B9D1498-FAC1-4239-8BE3-7F3150128798}" destId="{64BDDEE7-2C29-413A-9BD6-B6BC366EFC3A}" srcOrd="5" destOrd="0" parTransId="{9F470685-A797-460D-BA29-CC722EC4289E}" sibTransId="{B6A2D577-4ED1-4B6D-8F2D-56141CE3AC77}"/>
    <dgm:cxn modelId="{9AA4F47A-0C0C-4AAD-B010-199D35239B37}" type="presOf" srcId="{A5F9BF93-256C-4CAA-ADCB-8FCFEE1B05E8}" destId="{091109D5-D30B-47AA-9D53-B9462959A571}" srcOrd="0" destOrd="0" presId="urn:microsoft.com/office/officeart/2005/8/layout/default"/>
    <dgm:cxn modelId="{C2730791-E08B-40A5-8409-BD800CC4CF70}" type="presOf" srcId="{B01B0FE5-47D5-424E-A7B1-B86CBAA0C3AC}" destId="{9AC2147F-0C27-4EF9-971D-0201D3B02207}" srcOrd="0" destOrd="0" presId="urn:microsoft.com/office/officeart/2005/8/layout/default"/>
    <dgm:cxn modelId="{E66EC297-CC20-44C5-ADB9-E16A6A301A9F}" type="presOf" srcId="{305A6615-2DA0-4EE7-852A-F3421F6951E5}" destId="{E946C318-7E9D-456A-86A3-58D66F55DB3B}" srcOrd="0" destOrd="0" presId="urn:microsoft.com/office/officeart/2005/8/layout/default"/>
    <dgm:cxn modelId="{174340AD-558C-432A-BD63-376E48C3321A}" type="presOf" srcId="{CD739BBE-0C0A-449A-9043-7AC6FFF21D2E}" destId="{BAB9C5FC-0F7A-4134-BE52-502B3A96CBC9}" srcOrd="0" destOrd="0" presId="urn:microsoft.com/office/officeart/2005/8/layout/default"/>
    <dgm:cxn modelId="{7E3720B4-F95E-4CA5-AC24-E1CC4F1A221F}" type="presOf" srcId="{64BDDEE7-2C29-413A-9BD6-B6BC366EFC3A}" destId="{11DC3EBB-AC28-4F57-A1A7-8E4B46752430}" srcOrd="0" destOrd="0" presId="urn:microsoft.com/office/officeart/2005/8/layout/default"/>
    <dgm:cxn modelId="{8A1BDEBB-5706-496C-97E4-EE0175D78B05}" srcId="{6B9D1498-FAC1-4239-8BE3-7F3150128798}" destId="{A5F9BF93-256C-4CAA-ADCB-8FCFEE1B05E8}" srcOrd="1" destOrd="0" parTransId="{CBFD3AB2-4107-48B6-8F4E-38B00E77FBD0}" sibTransId="{39B52F5F-FE8B-43B9-B961-41EF7ED9E67D}"/>
    <dgm:cxn modelId="{FD6FD0E6-0578-4DAF-9777-1D472A33DBF9}" srcId="{6B9D1498-FAC1-4239-8BE3-7F3150128798}" destId="{9266FAFE-D769-43E7-BA67-278DE6F273FC}" srcOrd="0" destOrd="0" parTransId="{80AE32CD-B104-4734-825B-E57299FA0BD0}" sibTransId="{91B7102D-E2A0-4A08-98F4-053FFFB0B5EE}"/>
    <dgm:cxn modelId="{3A0C54F4-B235-4234-B29F-2BD10A7CEB5B}" type="presOf" srcId="{6B9D1498-FAC1-4239-8BE3-7F3150128798}" destId="{C725C333-185E-46DE-ABF7-F08B67F1863E}" srcOrd="0" destOrd="0" presId="urn:microsoft.com/office/officeart/2005/8/layout/default"/>
    <dgm:cxn modelId="{C38303D4-5621-4BA4-8C18-B96B72254B39}" type="presParOf" srcId="{C725C333-185E-46DE-ABF7-F08B67F1863E}" destId="{989B6D3F-FF04-4DD3-9D67-9267027DA054}" srcOrd="0" destOrd="0" presId="urn:microsoft.com/office/officeart/2005/8/layout/default"/>
    <dgm:cxn modelId="{22B3E5CB-F942-4FCB-A869-C0DE898909BF}" type="presParOf" srcId="{C725C333-185E-46DE-ABF7-F08B67F1863E}" destId="{59B4BFAF-C8F8-467F-AAC0-B2440C035F19}" srcOrd="1" destOrd="0" presId="urn:microsoft.com/office/officeart/2005/8/layout/default"/>
    <dgm:cxn modelId="{C1917144-49C5-4AD0-8D8D-B828E737D7A2}" type="presParOf" srcId="{C725C333-185E-46DE-ABF7-F08B67F1863E}" destId="{091109D5-D30B-47AA-9D53-B9462959A571}" srcOrd="2" destOrd="0" presId="urn:microsoft.com/office/officeart/2005/8/layout/default"/>
    <dgm:cxn modelId="{E760C5A8-F9B4-48F4-AB50-E4ECA0171E0A}" type="presParOf" srcId="{C725C333-185E-46DE-ABF7-F08B67F1863E}" destId="{5A3B9783-277D-415B-880B-A8484FD94B88}" srcOrd="3" destOrd="0" presId="urn:microsoft.com/office/officeart/2005/8/layout/default"/>
    <dgm:cxn modelId="{2599086E-45C8-4A0C-8CBE-0BDB7F1A0704}" type="presParOf" srcId="{C725C333-185E-46DE-ABF7-F08B67F1863E}" destId="{E946C318-7E9D-456A-86A3-58D66F55DB3B}" srcOrd="4" destOrd="0" presId="urn:microsoft.com/office/officeart/2005/8/layout/default"/>
    <dgm:cxn modelId="{606F093E-C913-4708-905C-B55D89B0069E}" type="presParOf" srcId="{C725C333-185E-46DE-ABF7-F08B67F1863E}" destId="{ABF97949-CDA8-4512-AE2C-B230A6CA2E2E}" srcOrd="5" destOrd="0" presId="urn:microsoft.com/office/officeart/2005/8/layout/default"/>
    <dgm:cxn modelId="{221428FF-7971-49D7-9CEE-2C462D514F94}" type="presParOf" srcId="{C725C333-185E-46DE-ABF7-F08B67F1863E}" destId="{BAB9C5FC-0F7A-4134-BE52-502B3A96CBC9}" srcOrd="6" destOrd="0" presId="urn:microsoft.com/office/officeart/2005/8/layout/default"/>
    <dgm:cxn modelId="{3CD4E6D4-E3D8-4871-85D4-9AE03E18B33E}" type="presParOf" srcId="{C725C333-185E-46DE-ABF7-F08B67F1863E}" destId="{307A0693-223A-4E40-9004-AD0D8FFFCB99}" srcOrd="7" destOrd="0" presId="urn:microsoft.com/office/officeart/2005/8/layout/default"/>
    <dgm:cxn modelId="{EAFA9883-2BE6-4A0F-BE3B-CD0A791DBE35}" type="presParOf" srcId="{C725C333-185E-46DE-ABF7-F08B67F1863E}" destId="{9AC2147F-0C27-4EF9-971D-0201D3B02207}" srcOrd="8" destOrd="0" presId="urn:microsoft.com/office/officeart/2005/8/layout/default"/>
    <dgm:cxn modelId="{EB8EE760-7DC8-49A1-B78C-C50261CA2D09}" type="presParOf" srcId="{C725C333-185E-46DE-ABF7-F08B67F1863E}" destId="{2E40FE33-5AFD-4FF2-A57C-BD8A697E93C1}" srcOrd="9" destOrd="0" presId="urn:microsoft.com/office/officeart/2005/8/layout/default"/>
    <dgm:cxn modelId="{3A90F022-E7F7-4F0E-99AD-90358D0C9E19}" type="presParOf" srcId="{C725C333-185E-46DE-ABF7-F08B67F1863E}" destId="{11DC3EBB-AC28-4F57-A1A7-8E4B4675243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BEFEF1-D21E-48BF-A71F-444CA91E7926}">
      <dsp:nvSpPr>
        <dsp:cNvPr id="0" name=""/>
        <dsp:cNvSpPr/>
      </dsp:nvSpPr>
      <dsp:spPr>
        <a:xfrm>
          <a:off x="1669413" y="0"/>
          <a:ext cx="5336820" cy="38814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Artificial Intelligence</a:t>
          </a:r>
        </a:p>
      </dsp:txBody>
      <dsp:txXfrm>
        <a:off x="3620157" y="222492"/>
        <a:ext cx="1435333" cy="525373"/>
      </dsp:txXfrm>
    </dsp:sp>
    <dsp:sp modelId="{8C85C85E-5B44-47AB-B3AE-3F5AA1C53667}">
      <dsp:nvSpPr>
        <dsp:cNvPr id="0" name=""/>
        <dsp:cNvSpPr/>
      </dsp:nvSpPr>
      <dsp:spPr>
        <a:xfrm>
          <a:off x="2431045" y="776287"/>
          <a:ext cx="4578636" cy="31051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Machine Learning</a:t>
          </a:r>
        </a:p>
      </dsp:txBody>
      <dsp:txXfrm>
        <a:off x="3920246" y="962596"/>
        <a:ext cx="1600233" cy="558926"/>
      </dsp:txXfrm>
    </dsp:sp>
    <dsp:sp modelId="{8532C431-250B-44E3-B0C8-22A7C502ED75}">
      <dsp:nvSpPr>
        <dsp:cNvPr id="0" name=""/>
        <dsp:cNvSpPr/>
      </dsp:nvSpPr>
      <dsp:spPr>
        <a:xfrm>
          <a:off x="3174806" y="1552574"/>
          <a:ext cx="3843414" cy="232886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Generative AI</a:t>
          </a:r>
        </a:p>
      </dsp:txBody>
      <dsp:txXfrm>
        <a:off x="4200997" y="1727239"/>
        <a:ext cx="1791031" cy="523993"/>
      </dsp:txXfrm>
    </dsp:sp>
    <dsp:sp modelId="{17B0AE22-060A-47E4-B505-71910B76F763}">
      <dsp:nvSpPr>
        <dsp:cNvPr id="0" name=""/>
        <dsp:cNvSpPr/>
      </dsp:nvSpPr>
      <dsp:spPr>
        <a:xfrm>
          <a:off x="3958545" y="2328862"/>
          <a:ext cx="3060590" cy="15525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Large Language Model</a:t>
          </a:r>
        </a:p>
      </dsp:txBody>
      <dsp:txXfrm>
        <a:off x="4406758" y="2717005"/>
        <a:ext cx="2164164" cy="7762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F2724-682A-4C34-9C26-51864032BDAB}">
      <dsp:nvSpPr>
        <dsp:cNvPr id="0" name=""/>
        <dsp:cNvSpPr/>
      </dsp:nvSpPr>
      <dsp:spPr>
        <a:xfrm>
          <a:off x="644723" y="0"/>
          <a:ext cx="7306865" cy="219459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608F5F-0182-4428-A4DE-8707CE47DD32}">
      <dsp:nvSpPr>
        <dsp:cNvPr id="0" name=""/>
        <dsp:cNvSpPr/>
      </dsp:nvSpPr>
      <dsp:spPr>
        <a:xfrm>
          <a:off x="198118" y="658378"/>
          <a:ext cx="2578893" cy="8778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Phase1:</a:t>
          </a:r>
          <a:br>
            <a:rPr lang="en-US" sz="2300" kern="1200" dirty="0"/>
          </a:br>
          <a:r>
            <a:rPr lang="en-US" sz="2300" kern="1200" dirty="0"/>
            <a:t>Pre-training</a:t>
          </a:r>
        </a:p>
      </dsp:txBody>
      <dsp:txXfrm>
        <a:off x="240971" y="701231"/>
        <a:ext cx="2493187" cy="792132"/>
      </dsp:txXfrm>
    </dsp:sp>
    <dsp:sp modelId="{1FDF9BF6-231C-4605-AA34-E5BA504C91E4}">
      <dsp:nvSpPr>
        <dsp:cNvPr id="0" name=""/>
        <dsp:cNvSpPr/>
      </dsp:nvSpPr>
      <dsp:spPr>
        <a:xfrm>
          <a:off x="3008709" y="658378"/>
          <a:ext cx="2578893" cy="8778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Phase2:</a:t>
          </a:r>
          <a:br>
            <a:rPr lang="en-US" sz="2300" kern="1200" dirty="0"/>
          </a:br>
          <a:r>
            <a:rPr lang="en-US" sz="2300" kern="1200" dirty="0"/>
            <a:t>Fine-tuning</a:t>
          </a:r>
        </a:p>
      </dsp:txBody>
      <dsp:txXfrm>
        <a:off x="3051562" y="701231"/>
        <a:ext cx="2493187" cy="792132"/>
      </dsp:txXfrm>
    </dsp:sp>
    <dsp:sp modelId="{F1BD3874-B539-4DFF-9B5D-8233FE7CFBC6}">
      <dsp:nvSpPr>
        <dsp:cNvPr id="0" name=""/>
        <dsp:cNvSpPr/>
      </dsp:nvSpPr>
      <dsp:spPr>
        <a:xfrm>
          <a:off x="5819300" y="658378"/>
          <a:ext cx="2578893" cy="8778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Phase3:</a:t>
          </a:r>
          <a:br>
            <a:rPr lang="en-US" sz="2300" kern="1200" dirty="0"/>
          </a:br>
          <a:r>
            <a:rPr lang="en-US" sz="2300" kern="1200" dirty="0"/>
            <a:t>RLHF</a:t>
          </a:r>
        </a:p>
      </dsp:txBody>
      <dsp:txXfrm>
        <a:off x="5862153" y="701231"/>
        <a:ext cx="2493187" cy="7921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B6D3F-FF04-4DD3-9D67-9267027DA054}">
      <dsp:nvSpPr>
        <dsp:cNvPr id="0" name=""/>
        <dsp:cNvSpPr/>
      </dsp:nvSpPr>
      <dsp:spPr>
        <a:xfrm>
          <a:off x="0" y="194592"/>
          <a:ext cx="2686347" cy="16118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Hallucination</a:t>
          </a:r>
        </a:p>
      </dsp:txBody>
      <dsp:txXfrm>
        <a:off x="0" y="194592"/>
        <a:ext cx="2686347" cy="1611808"/>
      </dsp:txXfrm>
    </dsp:sp>
    <dsp:sp modelId="{091109D5-D30B-47AA-9D53-B9462959A571}">
      <dsp:nvSpPr>
        <dsp:cNvPr id="0" name=""/>
        <dsp:cNvSpPr/>
      </dsp:nvSpPr>
      <dsp:spPr>
        <a:xfrm>
          <a:off x="2954982" y="194592"/>
          <a:ext cx="2686347" cy="16118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High Computational Cost</a:t>
          </a:r>
        </a:p>
      </dsp:txBody>
      <dsp:txXfrm>
        <a:off x="2954982" y="194592"/>
        <a:ext cx="2686347" cy="1611808"/>
      </dsp:txXfrm>
    </dsp:sp>
    <dsp:sp modelId="{E946C318-7E9D-456A-86A3-58D66F55DB3B}">
      <dsp:nvSpPr>
        <dsp:cNvPr id="0" name=""/>
        <dsp:cNvSpPr/>
      </dsp:nvSpPr>
      <dsp:spPr>
        <a:xfrm>
          <a:off x="5909964" y="194592"/>
          <a:ext cx="2686347" cy="16118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Reasoning Errors</a:t>
          </a:r>
        </a:p>
      </dsp:txBody>
      <dsp:txXfrm>
        <a:off x="5909964" y="194592"/>
        <a:ext cx="2686347" cy="1611808"/>
      </dsp:txXfrm>
    </dsp:sp>
    <dsp:sp modelId="{BAB9C5FC-0F7A-4134-BE52-502B3A96CBC9}">
      <dsp:nvSpPr>
        <dsp:cNvPr id="0" name=""/>
        <dsp:cNvSpPr/>
      </dsp:nvSpPr>
      <dsp:spPr>
        <a:xfrm>
          <a:off x="0" y="2075035"/>
          <a:ext cx="2686347" cy="16118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Knowledge Cutoff</a:t>
          </a:r>
        </a:p>
      </dsp:txBody>
      <dsp:txXfrm>
        <a:off x="0" y="2075035"/>
        <a:ext cx="2686347" cy="1611808"/>
      </dsp:txXfrm>
    </dsp:sp>
    <dsp:sp modelId="{9AC2147F-0C27-4EF9-971D-0201D3B02207}">
      <dsp:nvSpPr>
        <dsp:cNvPr id="0" name=""/>
        <dsp:cNvSpPr/>
      </dsp:nvSpPr>
      <dsp:spPr>
        <a:xfrm>
          <a:off x="2954982" y="2075035"/>
          <a:ext cx="2686347" cy="16118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Data Sensitivity</a:t>
          </a:r>
        </a:p>
      </dsp:txBody>
      <dsp:txXfrm>
        <a:off x="2954982" y="2075035"/>
        <a:ext cx="2686347" cy="1611808"/>
      </dsp:txXfrm>
    </dsp:sp>
    <dsp:sp modelId="{11DC3EBB-AC28-4F57-A1A7-8E4B46752430}">
      <dsp:nvSpPr>
        <dsp:cNvPr id="0" name=""/>
        <dsp:cNvSpPr/>
      </dsp:nvSpPr>
      <dsp:spPr>
        <a:xfrm>
          <a:off x="5909964" y="2075035"/>
          <a:ext cx="2686347" cy="16118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Context Window Limitations</a:t>
          </a:r>
        </a:p>
      </dsp:txBody>
      <dsp:txXfrm>
        <a:off x="5909964" y="2075035"/>
        <a:ext cx="2686347" cy="1611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647A35-D15A-4B0C-90F8-401226CB39D8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20608-093D-48A7-96BD-079AFDD85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37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Bad Prompt : </a:t>
            </a:r>
            <a:r>
              <a:rPr lang="en-US" dirty="0">
                <a:solidFill>
                  <a:schemeClr val="bg1"/>
                </a:solidFill>
              </a:rPr>
              <a:t>Write an email to my boss.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dirty="0"/>
            </a:br>
            <a:r>
              <a:rPr lang="en-US" dirty="0"/>
              <a:t>Good Prompt: </a:t>
            </a:r>
            <a:r>
              <a:rPr lang="en-US" dirty="0">
                <a:solidFill>
                  <a:schemeClr val="bg1"/>
                </a:solidFill>
              </a:rPr>
              <a:t>Write a professional email to my boss requesting 3 days of leave (March 10–12). I have completed all urgent tasks beforehand. The tone should be polite and responsible. Keep it concise (under 120 words).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20608-093D-48A7-96BD-079AFDD85D9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54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44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13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4860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965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1003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727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824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66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004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666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75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078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433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857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298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46A63-78DF-44E6-AA27-4F7176C10B3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FD83F1A-6030-45B4-82DD-D97E5EF3F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7858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10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1A48A6-9412-C55F-62EE-C42B5E461D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232" y="1984016"/>
            <a:ext cx="7766936" cy="1646302"/>
          </a:xfrm>
        </p:spPr>
        <p:txBody>
          <a:bodyPr/>
          <a:lstStyle/>
          <a:p>
            <a:r>
              <a:rPr lang="en-US" dirty="0"/>
              <a:t>How do LLMs Work?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F8E4F70-CAF3-39AA-D8CF-D02A585118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232" y="3630318"/>
            <a:ext cx="7766936" cy="1096899"/>
          </a:xfrm>
        </p:spPr>
        <p:txBody>
          <a:bodyPr/>
          <a:lstStyle/>
          <a:p>
            <a:r>
              <a:rPr lang="en-US" dirty="0"/>
              <a:t>The main engine of chatbots</a:t>
            </a:r>
          </a:p>
        </p:txBody>
      </p:sp>
    </p:spTree>
    <p:extLst>
      <p:ext uri="{BB962C8B-B14F-4D97-AF65-F5344CB8AC3E}">
        <p14:creationId xmlns:p14="http://schemas.microsoft.com/office/powerpoint/2010/main" val="1296617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11F86-D5FF-ECCC-7C31-C1176FEEB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Prompt Engineering?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CD03BDC-9E1B-28F2-BB7D-66C52ED374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3290" y="514350"/>
            <a:ext cx="3708508" cy="5527675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0EFCB5-D89F-1E11-9EE5-48DB59E1C8B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1800" dirty="0"/>
              <a:t>Prompt engineering is the practice of </a:t>
            </a:r>
            <a:r>
              <a:rPr lang="en-US" sz="1800" dirty="0">
                <a:solidFill>
                  <a:srgbClr val="92D050"/>
                </a:solidFill>
              </a:rPr>
              <a:t>designing</a:t>
            </a:r>
            <a:r>
              <a:rPr lang="en-US" sz="1800" dirty="0"/>
              <a:t> and refining inputs (prompts) to </a:t>
            </a:r>
            <a:r>
              <a:rPr lang="en-US" sz="1800" dirty="0">
                <a:solidFill>
                  <a:srgbClr val="92D050"/>
                </a:solidFill>
              </a:rPr>
              <a:t>guide</a:t>
            </a:r>
            <a:r>
              <a:rPr lang="en-US" sz="1800" dirty="0"/>
              <a:t> large language models to produce better, more accurate, and more useful outputs. It involves choosing clear instructions, context, format, and constraints to control the model’s behavior and </a:t>
            </a:r>
            <a:r>
              <a:rPr lang="en-US" sz="1800" dirty="0">
                <a:solidFill>
                  <a:srgbClr val="92D050"/>
                </a:solidFill>
              </a:rPr>
              <a:t>improve results</a:t>
            </a:r>
            <a:r>
              <a:rPr lang="en-US" sz="1800" dirty="0"/>
              <a:t>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D55E0CC-DD87-9C7C-7D22-115C3867DC38}"/>
              </a:ext>
            </a:extLst>
          </p:cNvPr>
          <p:cNvGrpSpPr/>
          <p:nvPr/>
        </p:nvGrpSpPr>
        <p:grpSpPr>
          <a:xfrm>
            <a:off x="7185229" y="1440180"/>
            <a:ext cx="72821" cy="80012"/>
            <a:chOff x="9459798" y="1070612"/>
            <a:chExt cx="150927" cy="161925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9CDFEFC3-E9BE-BD6B-B6FD-0BBE3D30DEEF}"/>
                </a:ext>
              </a:extLst>
            </p:cNvPr>
            <p:cNvSpPr/>
            <p:nvPr/>
          </p:nvSpPr>
          <p:spPr>
            <a:xfrm rot="5400000">
              <a:off x="9497890" y="1032521"/>
              <a:ext cx="74744" cy="150927"/>
            </a:xfrm>
            <a:prstGeom prst="triangle">
              <a:avLst>
                <a:gd name="adj" fmla="val 91605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039CC0A1-2F04-FA8A-38A5-E3E2DF69F3C3}"/>
                </a:ext>
              </a:extLst>
            </p:cNvPr>
            <p:cNvCxnSpPr/>
            <p:nvPr/>
          </p:nvCxnSpPr>
          <p:spPr>
            <a:xfrm>
              <a:off x="9459798" y="1070612"/>
              <a:ext cx="0" cy="16192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9052042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28027-6E0D-86B7-AAB9-F2424994A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Homework </a:t>
            </a:r>
            <a:r>
              <a:rPr lang="fa-IR" dirty="0"/>
              <a:t>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0DBF7-EF14-958F-6E2A-23B286FCA253}"/>
              </a:ext>
            </a:extLst>
          </p:cNvPr>
          <p:cNvSpPr>
            <a:spLocks noGrp="1"/>
          </p:cNvSpPr>
          <p:nvPr>
            <p:ph idx="1"/>
          </p:nvPr>
        </p:nvSpPr>
        <p:spPr>
          <a:custGeom>
            <a:avLst/>
            <a:gdLst>
              <a:gd name="connsiteX0" fmla="*/ 0 w 8596668"/>
              <a:gd name="connsiteY0" fmla="*/ 0 h 3880773"/>
              <a:gd name="connsiteX1" fmla="*/ 661282 w 8596668"/>
              <a:gd name="connsiteY1" fmla="*/ 0 h 3880773"/>
              <a:gd name="connsiteX2" fmla="*/ 1236598 w 8596668"/>
              <a:gd name="connsiteY2" fmla="*/ 0 h 3880773"/>
              <a:gd name="connsiteX3" fmla="*/ 1811913 w 8596668"/>
              <a:gd name="connsiteY3" fmla="*/ 0 h 3880773"/>
              <a:gd name="connsiteX4" fmla="*/ 2387229 w 8596668"/>
              <a:gd name="connsiteY4" fmla="*/ 0 h 3880773"/>
              <a:gd name="connsiteX5" fmla="*/ 2790611 w 8596668"/>
              <a:gd name="connsiteY5" fmla="*/ 0 h 3880773"/>
              <a:gd name="connsiteX6" fmla="*/ 3365926 w 8596668"/>
              <a:gd name="connsiteY6" fmla="*/ 0 h 3880773"/>
              <a:gd name="connsiteX7" fmla="*/ 3769308 w 8596668"/>
              <a:gd name="connsiteY7" fmla="*/ 0 h 3880773"/>
              <a:gd name="connsiteX8" fmla="*/ 4516557 w 8596668"/>
              <a:gd name="connsiteY8" fmla="*/ 0 h 3880773"/>
              <a:gd name="connsiteX9" fmla="*/ 5177839 w 8596668"/>
              <a:gd name="connsiteY9" fmla="*/ 0 h 3880773"/>
              <a:gd name="connsiteX10" fmla="*/ 6011055 w 8596668"/>
              <a:gd name="connsiteY10" fmla="*/ 0 h 3880773"/>
              <a:gd name="connsiteX11" fmla="*/ 6672337 w 8596668"/>
              <a:gd name="connsiteY11" fmla="*/ 0 h 3880773"/>
              <a:gd name="connsiteX12" fmla="*/ 7333619 w 8596668"/>
              <a:gd name="connsiteY12" fmla="*/ 0 h 3880773"/>
              <a:gd name="connsiteX13" fmla="*/ 7737001 w 8596668"/>
              <a:gd name="connsiteY13" fmla="*/ 0 h 3880773"/>
              <a:gd name="connsiteX14" fmla="*/ 8596668 w 8596668"/>
              <a:gd name="connsiteY14" fmla="*/ 0 h 3880773"/>
              <a:gd name="connsiteX15" fmla="*/ 8596668 w 8596668"/>
              <a:gd name="connsiteY15" fmla="*/ 646796 h 3880773"/>
              <a:gd name="connsiteX16" fmla="*/ 8596668 w 8596668"/>
              <a:gd name="connsiteY16" fmla="*/ 1177168 h 3880773"/>
              <a:gd name="connsiteX17" fmla="*/ 8596668 w 8596668"/>
              <a:gd name="connsiteY17" fmla="*/ 1901579 h 3880773"/>
              <a:gd name="connsiteX18" fmla="*/ 8596668 w 8596668"/>
              <a:gd name="connsiteY18" fmla="*/ 2625990 h 3880773"/>
              <a:gd name="connsiteX19" fmla="*/ 8596668 w 8596668"/>
              <a:gd name="connsiteY19" fmla="*/ 3880773 h 3880773"/>
              <a:gd name="connsiteX20" fmla="*/ 8021353 w 8596668"/>
              <a:gd name="connsiteY20" fmla="*/ 3880773 h 3880773"/>
              <a:gd name="connsiteX21" fmla="*/ 7532004 w 8596668"/>
              <a:gd name="connsiteY21" fmla="*/ 3880773 h 3880773"/>
              <a:gd name="connsiteX22" fmla="*/ 7042655 w 8596668"/>
              <a:gd name="connsiteY22" fmla="*/ 3880773 h 3880773"/>
              <a:gd name="connsiteX23" fmla="*/ 6639273 w 8596668"/>
              <a:gd name="connsiteY23" fmla="*/ 3880773 h 3880773"/>
              <a:gd name="connsiteX24" fmla="*/ 5977991 w 8596668"/>
              <a:gd name="connsiteY24" fmla="*/ 3880773 h 3880773"/>
              <a:gd name="connsiteX25" fmla="*/ 5402675 w 8596668"/>
              <a:gd name="connsiteY25" fmla="*/ 3880773 h 3880773"/>
              <a:gd name="connsiteX26" fmla="*/ 4741393 w 8596668"/>
              <a:gd name="connsiteY26" fmla="*/ 3880773 h 3880773"/>
              <a:gd name="connsiteX27" fmla="*/ 4166078 w 8596668"/>
              <a:gd name="connsiteY27" fmla="*/ 3880773 h 3880773"/>
              <a:gd name="connsiteX28" fmla="*/ 3504795 w 8596668"/>
              <a:gd name="connsiteY28" fmla="*/ 3880773 h 3880773"/>
              <a:gd name="connsiteX29" fmla="*/ 3101413 w 8596668"/>
              <a:gd name="connsiteY29" fmla="*/ 3880773 h 3880773"/>
              <a:gd name="connsiteX30" fmla="*/ 2268198 w 8596668"/>
              <a:gd name="connsiteY30" fmla="*/ 3880773 h 3880773"/>
              <a:gd name="connsiteX31" fmla="*/ 1520949 w 8596668"/>
              <a:gd name="connsiteY31" fmla="*/ 3880773 h 3880773"/>
              <a:gd name="connsiteX32" fmla="*/ 687733 w 8596668"/>
              <a:gd name="connsiteY32" fmla="*/ 3880773 h 3880773"/>
              <a:gd name="connsiteX33" fmla="*/ 0 w 8596668"/>
              <a:gd name="connsiteY33" fmla="*/ 3880773 h 3880773"/>
              <a:gd name="connsiteX34" fmla="*/ 0 w 8596668"/>
              <a:gd name="connsiteY34" fmla="*/ 3350401 h 3880773"/>
              <a:gd name="connsiteX35" fmla="*/ 0 w 8596668"/>
              <a:gd name="connsiteY35" fmla="*/ 2781221 h 3880773"/>
              <a:gd name="connsiteX36" fmla="*/ 0 w 8596668"/>
              <a:gd name="connsiteY36" fmla="*/ 2250848 h 3880773"/>
              <a:gd name="connsiteX37" fmla="*/ 0 w 8596668"/>
              <a:gd name="connsiteY37" fmla="*/ 1642861 h 3880773"/>
              <a:gd name="connsiteX38" fmla="*/ 0 w 8596668"/>
              <a:gd name="connsiteY38" fmla="*/ 957257 h 3880773"/>
              <a:gd name="connsiteX39" fmla="*/ 0 w 8596668"/>
              <a:gd name="connsiteY39" fmla="*/ 0 h 3880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596668" h="3880773" extrusionOk="0">
                <a:moveTo>
                  <a:pt x="0" y="0"/>
                </a:moveTo>
                <a:cubicBezTo>
                  <a:pt x="311418" y="20222"/>
                  <a:pt x="485484" y="26118"/>
                  <a:pt x="661282" y="0"/>
                </a:cubicBezTo>
                <a:cubicBezTo>
                  <a:pt x="837080" y="-26118"/>
                  <a:pt x="1041542" y="-12072"/>
                  <a:pt x="1236598" y="0"/>
                </a:cubicBezTo>
                <a:cubicBezTo>
                  <a:pt x="1431654" y="12072"/>
                  <a:pt x="1573424" y="-4633"/>
                  <a:pt x="1811913" y="0"/>
                </a:cubicBezTo>
                <a:cubicBezTo>
                  <a:pt x="2050403" y="4633"/>
                  <a:pt x="2196818" y="-2950"/>
                  <a:pt x="2387229" y="0"/>
                </a:cubicBezTo>
                <a:cubicBezTo>
                  <a:pt x="2577640" y="2950"/>
                  <a:pt x="2657037" y="2864"/>
                  <a:pt x="2790611" y="0"/>
                </a:cubicBezTo>
                <a:cubicBezTo>
                  <a:pt x="2924185" y="-2864"/>
                  <a:pt x="3123372" y="4456"/>
                  <a:pt x="3365926" y="0"/>
                </a:cubicBezTo>
                <a:cubicBezTo>
                  <a:pt x="3608481" y="-4456"/>
                  <a:pt x="3661932" y="10375"/>
                  <a:pt x="3769308" y="0"/>
                </a:cubicBezTo>
                <a:cubicBezTo>
                  <a:pt x="3876684" y="-10375"/>
                  <a:pt x="4297305" y="-31219"/>
                  <a:pt x="4516557" y="0"/>
                </a:cubicBezTo>
                <a:cubicBezTo>
                  <a:pt x="4735809" y="31219"/>
                  <a:pt x="4906099" y="-24779"/>
                  <a:pt x="5177839" y="0"/>
                </a:cubicBezTo>
                <a:cubicBezTo>
                  <a:pt x="5449579" y="24779"/>
                  <a:pt x="5663902" y="-40962"/>
                  <a:pt x="6011055" y="0"/>
                </a:cubicBezTo>
                <a:cubicBezTo>
                  <a:pt x="6358208" y="40962"/>
                  <a:pt x="6475551" y="31098"/>
                  <a:pt x="6672337" y="0"/>
                </a:cubicBezTo>
                <a:cubicBezTo>
                  <a:pt x="6869123" y="-31098"/>
                  <a:pt x="7013144" y="30339"/>
                  <a:pt x="7333619" y="0"/>
                </a:cubicBezTo>
                <a:cubicBezTo>
                  <a:pt x="7654094" y="-30339"/>
                  <a:pt x="7644035" y="9515"/>
                  <a:pt x="7737001" y="0"/>
                </a:cubicBezTo>
                <a:cubicBezTo>
                  <a:pt x="7829967" y="-9515"/>
                  <a:pt x="8369148" y="34850"/>
                  <a:pt x="8596668" y="0"/>
                </a:cubicBezTo>
                <a:cubicBezTo>
                  <a:pt x="8571655" y="322998"/>
                  <a:pt x="8567244" y="383522"/>
                  <a:pt x="8596668" y="646796"/>
                </a:cubicBezTo>
                <a:cubicBezTo>
                  <a:pt x="8626092" y="910070"/>
                  <a:pt x="8584303" y="1036896"/>
                  <a:pt x="8596668" y="1177168"/>
                </a:cubicBezTo>
                <a:cubicBezTo>
                  <a:pt x="8609033" y="1317440"/>
                  <a:pt x="8591102" y="1695806"/>
                  <a:pt x="8596668" y="1901579"/>
                </a:cubicBezTo>
                <a:cubicBezTo>
                  <a:pt x="8602234" y="2107352"/>
                  <a:pt x="8629626" y="2463906"/>
                  <a:pt x="8596668" y="2625990"/>
                </a:cubicBezTo>
                <a:cubicBezTo>
                  <a:pt x="8563710" y="2788074"/>
                  <a:pt x="8577581" y="3597097"/>
                  <a:pt x="8596668" y="3880773"/>
                </a:cubicBezTo>
                <a:cubicBezTo>
                  <a:pt x="8401002" y="3880668"/>
                  <a:pt x="8220983" y="3892992"/>
                  <a:pt x="8021353" y="3880773"/>
                </a:cubicBezTo>
                <a:cubicBezTo>
                  <a:pt x="7821724" y="3868554"/>
                  <a:pt x="7733143" y="3872403"/>
                  <a:pt x="7532004" y="3880773"/>
                </a:cubicBezTo>
                <a:cubicBezTo>
                  <a:pt x="7330865" y="3889143"/>
                  <a:pt x="7246079" y="3886959"/>
                  <a:pt x="7042655" y="3880773"/>
                </a:cubicBezTo>
                <a:cubicBezTo>
                  <a:pt x="6839231" y="3874587"/>
                  <a:pt x="6774543" y="3890814"/>
                  <a:pt x="6639273" y="3880773"/>
                </a:cubicBezTo>
                <a:cubicBezTo>
                  <a:pt x="6504003" y="3870732"/>
                  <a:pt x="6186442" y="3870347"/>
                  <a:pt x="5977991" y="3880773"/>
                </a:cubicBezTo>
                <a:cubicBezTo>
                  <a:pt x="5769540" y="3891199"/>
                  <a:pt x="5579326" y="3873762"/>
                  <a:pt x="5402675" y="3880773"/>
                </a:cubicBezTo>
                <a:cubicBezTo>
                  <a:pt x="5226024" y="3887784"/>
                  <a:pt x="5030464" y="3867882"/>
                  <a:pt x="4741393" y="3880773"/>
                </a:cubicBezTo>
                <a:cubicBezTo>
                  <a:pt x="4452322" y="3893664"/>
                  <a:pt x="4395507" y="3894919"/>
                  <a:pt x="4166078" y="3880773"/>
                </a:cubicBezTo>
                <a:cubicBezTo>
                  <a:pt x="3936649" y="3866627"/>
                  <a:pt x="3737509" y="3855932"/>
                  <a:pt x="3504795" y="3880773"/>
                </a:cubicBezTo>
                <a:cubicBezTo>
                  <a:pt x="3272081" y="3905614"/>
                  <a:pt x="3285206" y="3895068"/>
                  <a:pt x="3101413" y="3880773"/>
                </a:cubicBezTo>
                <a:cubicBezTo>
                  <a:pt x="2917620" y="3866478"/>
                  <a:pt x="2639995" y="3898378"/>
                  <a:pt x="2268198" y="3880773"/>
                </a:cubicBezTo>
                <a:cubicBezTo>
                  <a:pt x="1896401" y="3863168"/>
                  <a:pt x="1796697" y="3882845"/>
                  <a:pt x="1520949" y="3880773"/>
                </a:cubicBezTo>
                <a:cubicBezTo>
                  <a:pt x="1245201" y="3878701"/>
                  <a:pt x="897220" y="3865158"/>
                  <a:pt x="687733" y="3880773"/>
                </a:cubicBezTo>
                <a:cubicBezTo>
                  <a:pt x="478246" y="3896388"/>
                  <a:pt x="169741" y="3910119"/>
                  <a:pt x="0" y="3880773"/>
                </a:cubicBezTo>
                <a:cubicBezTo>
                  <a:pt x="-24020" y="3644763"/>
                  <a:pt x="-15561" y="3601610"/>
                  <a:pt x="0" y="3350401"/>
                </a:cubicBezTo>
                <a:cubicBezTo>
                  <a:pt x="15561" y="3099192"/>
                  <a:pt x="3366" y="2955678"/>
                  <a:pt x="0" y="2781221"/>
                </a:cubicBezTo>
                <a:cubicBezTo>
                  <a:pt x="-3366" y="2606764"/>
                  <a:pt x="-6420" y="2445464"/>
                  <a:pt x="0" y="2250848"/>
                </a:cubicBezTo>
                <a:cubicBezTo>
                  <a:pt x="6420" y="2056232"/>
                  <a:pt x="-29419" y="1832106"/>
                  <a:pt x="0" y="1642861"/>
                </a:cubicBezTo>
                <a:cubicBezTo>
                  <a:pt x="29419" y="1453616"/>
                  <a:pt x="13171" y="1195541"/>
                  <a:pt x="0" y="957257"/>
                </a:cubicBezTo>
                <a:cubicBezTo>
                  <a:pt x="-13171" y="718973"/>
                  <a:pt x="267" y="238978"/>
                  <a:pt x="0" y="0"/>
                </a:cubicBezTo>
                <a:close/>
              </a:path>
            </a:pathLst>
          </a:cu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1729482166"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>
            <a:normAutofit/>
          </a:bodyPr>
          <a:lstStyle/>
          <a:p>
            <a:pPr algn="r" rtl="1"/>
            <a:r>
              <a:rPr lang="fa-IR" dirty="0">
                <a:solidFill>
                  <a:schemeClr val="tx1"/>
                </a:solidFill>
              </a:rPr>
              <a:t>با توجه به مطالبی که در کلاس آموختید ایرادات پرامپت زیر را لیست کنید و نسخه ی اصلاح شده را ارسال کنید.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74A3286-0404-6755-DB1E-BB7B7153A416}"/>
              </a:ext>
            </a:extLst>
          </p:cNvPr>
          <p:cNvSpPr/>
          <p:nvPr/>
        </p:nvSpPr>
        <p:spPr>
          <a:xfrm>
            <a:off x="2606708" y="3429000"/>
            <a:ext cx="4737920" cy="1718744"/>
          </a:xfrm>
          <a:prstGeom prst="roundRect">
            <a:avLst>
              <a:gd name="adj" fmla="val 10961"/>
            </a:avLst>
          </a:prstGeom>
          <a:pattFill prst="pct20">
            <a:fgClr>
              <a:schemeClr val="accent1"/>
            </a:fgClr>
            <a:bgClr>
              <a:schemeClr val="tx1"/>
            </a:bgClr>
          </a:pattFill>
          <a:ln w="19050"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185622"/>
                      <a:gd name="connsiteY0" fmla="*/ 362164 h 3304116"/>
                      <a:gd name="connsiteX1" fmla="*/ 362164 w 4185622"/>
                      <a:gd name="connsiteY1" fmla="*/ 0 h 3304116"/>
                      <a:gd name="connsiteX2" fmla="*/ 1054423 w 4185622"/>
                      <a:gd name="connsiteY2" fmla="*/ 0 h 3304116"/>
                      <a:gd name="connsiteX3" fmla="*/ 1677456 w 4185622"/>
                      <a:gd name="connsiteY3" fmla="*/ 0 h 3304116"/>
                      <a:gd name="connsiteX4" fmla="*/ 2404327 w 4185622"/>
                      <a:gd name="connsiteY4" fmla="*/ 0 h 3304116"/>
                      <a:gd name="connsiteX5" fmla="*/ 3027360 w 4185622"/>
                      <a:gd name="connsiteY5" fmla="*/ 0 h 3304116"/>
                      <a:gd name="connsiteX6" fmla="*/ 3823458 w 4185622"/>
                      <a:gd name="connsiteY6" fmla="*/ 0 h 3304116"/>
                      <a:gd name="connsiteX7" fmla="*/ 4185622 w 4185622"/>
                      <a:gd name="connsiteY7" fmla="*/ 362164 h 3304116"/>
                      <a:gd name="connsiteX8" fmla="*/ 4185622 w 4185622"/>
                      <a:gd name="connsiteY8" fmla="*/ 1032909 h 3304116"/>
                      <a:gd name="connsiteX9" fmla="*/ 4185622 w 4185622"/>
                      <a:gd name="connsiteY9" fmla="*/ 1600462 h 3304116"/>
                      <a:gd name="connsiteX10" fmla="*/ 4185622 w 4185622"/>
                      <a:gd name="connsiteY10" fmla="*/ 2193813 h 3304116"/>
                      <a:gd name="connsiteX11" fmla="*/ 4185622 w 4185622"/>
                      <a:gd name="connsiteY11" fmla="*/ 2941952 h 3304116"/>
                      <a:gd name="connsiteX12" fmla="*/ 3823458 w 4185622"/>
                      <a:gd name="connsiteY12" fmla="*/ 3304116 h 3304116"/>
                      <a:gd name="connsiteX13" fmla="*/ 3200425 w 4185622"/>
                      <a:gd name="connsiteY13" fmla="*/ 3304116 h 3304116"/>
                      <a:gd name="connsiteX14" fmla="*/ 2542779 w 4185622"/>
                      <a:gd name="connsiteY14" fmla="*/ 3304116 h 3304116"/>
                      <a:gd name="connsiteX15" fmla="*/ 1850520 w 4185622"/>
                      <a:gd name="connsiteY15" fmla="*/ 3304116 h 3304116"/>
                      <a:gd name="connsiteX16" fmla="*/ 1227487 w 4185622"/>
                      <a:gd name="connsiteY16" fmla="*/ 3304116 h 3304116"/>
                      <a:gd name="connsiteX17" fmla="*/ 362164 w 4185622"/>
                      <a:gd name="connsiteY17" fmla="*/ 3304116 h 3304116"/>
                      <a:gd name="connsiteX18" fmla="*/ 0 w 4185622"/>
                      <a:gd name="connsiteY18" fmla="*/ 2941952 h 3304116"/>
                      <a:gd name="connsiteX19" fmla="*/ 0 w 4185622"/>
                      <a:gd name="connsiteY19" fmla="*/ 2374399 h 3304116"/>
                      <a:gd name="connsiteX20" fmla="*/ 0 w 4185622"/>
                      <a:gd name="connsiteY20" fmla="*/ 1755250 h 3304116"/>
                      <a:gd name="connsiteX21" fmla="*/ 0 w 4185622"/>
                      <a:gd name="connsiteY21" fmla="*/ 1084505 h 3304116"/>
                      <a:gd name="connsiteX22" fmla="*/ 0 w 4185622"/>
                      <a:gd name="connsiteY22" fmla="*/ 362164 h 33041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4185622" h="3304116" fill="none" extrusionOk="0">
                        <a:moveTo>
                          <a:pt x="0" y="362164"/>
                        </a:moveTo>
                        <a:cubicBezTo>
                          <a:pt x="-6692" y="161767"/>
                          <a:pt x="186430" y="20907"/>
                          <a:pt x="362164" y="0"/>
                        </a:cubicBezTo>
                        <a:cubicBezTo>
                          <a:pt x="586492" y="-9163"/>
                          <a:pt x="856782" y="11153"/>
                          <a:pt x="1054423" y="0"/>
                        </a:cubicBezTo>
                        <a:cubicBezTo>
                          <a:pt x="1252064" y="-11153"/>
                          <a:pt x="1473368" y="-9196"/>
                          <a:pt x="1677456" y="0"/>
                        </a:cubicBezTo>
                        <a:cubicBezTo>
                          <a:pt x="1881544" y="9196"/>
                          <a:pt x="2093702" y="21379"/>
                          <a:pt x="2404327" y="0"/>
                        </a:cubicBezTo>
                        <a:cubicBezTo>
                          <a:pt x="2714952" y="-21379"/>
                          <a:pt x="2764548" y="-18431"/>
                          <a:pt x="3027360" y="0"/>
                        </a:cubicBezTo>
                        <a:cubicBezTo>
                          <a:pt x="3290172" y="18431"/>
                          <a:pt x="3650323" y="-13538"/>
                          <a:pt x="3823458" y="0"/>
                        </a:cubicBezTo>
                        <a:cubicBezTo>
                          <a:pt x="3991644" y="32222"/>
                          <a:pt x="4179050" y="176210"/>
                          <a:pt x="4185622" y="362164"/>
                        </a:cubicBezTo>
                        <a:cubicBezTo>
                          <a:pt x="4182022" y="523998"/>
                          <a:pt x="4182875" y="707694"/>
                          <a:pt x="4185622" y="1032909"/>
                        </a:cubicBezTo>
                        <a:cubicBezTo>
                          <a:pt x="4188369" y="1358125"/>
                          <a:pt x="4213731" y="1381239"/>
                          <a:pt x="4185622" y="1600462"/>
                        </a:cubicBezTo>
                        <a:cubicBezTo>
                          <a:pt x="4157513" y="1819685"/>
                          <a:pt x="4156221" y="1994871"/>
                          <a:pt x="4185622" y="2193813"/>
                        </a:cubicBezTo>
                        <a:cubicBezTo>
                          <a:pt x="4215023" y="2392755"/>
                          <a:pt x="4212098" y="2631380"/>
                          <a:pt x="4185622" y="2941952"/>
                        </a:cubicBezTo>
                        <a:cubicBezTo>
                          <a:pt x="4197542" y="3138815"/>
                          <a:pt x="4017753" y="3343758"/>
                          <a:pt x="3823458" y="3304116"/>
                        </a:cubicBezTo>
                        <a:cubicBezTo>
                          <a:pt x="3650047" y="3331180"/>
                          <a:pt x="3396237" y="3277752"/>
                          <a:pt x="3200425" y="3304116"/>
                        </a:cubicBezTo>
                        <a:cubicBezTo>
                          <a:pt x="3004613" y="3330480"/>
                          <a:pt x="2701900" y="3330080"/>
                          <a:pt x="2542779" y="3304116"/>
                        </a:cubicBezTo>
                        <a:cubicBezTo>
                          <a:pt x="2383658" y="3278152"/>
                          <a:pt x="2093251" y="3338673"/>
                          <a:pt x="1850520" y="3304116"/>
                        </a:cubicBezTo>
                        <a:cubicBezTo>
                          <a:pt x="1607789" y="3269559"/>
                          <a:pt x="1388675" y="3286855"/>
                          <a:pt x="1227487" y="3304116"/>
                        </a:cubicBezTo>
                        <a:cubicBezTo>
                          <a:pt x="1066299" y="3321377"/>
                          <a:pt x="676112" y="3328316"/>
                          <a:pt x="362164" y="3304116"/>
                        </a:cubicBezTo>
                        <a:cubicBezTo>
                          <a:pt x="143332" y="3270510"/>
                          <a:pt x="-20698" y="3151589"/>
                          <a:pt x="0" y="2941952"/>
                        </a:cubicBezTo>
                        <a:cubicBezTo>
                          <a:pt x="-16778" y="2703331"/>
                          <a:pt x="1533" y="2615698"/>
                          <a:pt x="0" y="2374399"/>
                        </a:cubicBezTo>
                        <a:cubicBezTo>
                          <a:pt x="-1533" y="2133100"/>
                          <a:pt x="4056" y="2007536"/>
                          <a:pt x="0" y="1755250"/>
                        </a:cubicBezTo>
                        <a:cubicBezTo>
                          <a:pt x="-4056" y="1502964"/>
                          <a:pt x="22232" y="1394035"/>
                          <a:pt x="0" y="1084505"/>
                        </a:cubicBezTo>
                        <a:cubicBezTo>
                          <a:pt x="-22232" y="774975"/>
                          <a:pt x="-9693" y="574069"/>
                          <a:pt x="0" y="362164"/>
                        </a:cubicBezTo>
                        <a:close/>
                      </a:path>
                      <a:path w="4185622" h="3304116" stroke="0" extrusionOk="0">
                        <a:moveTo>
                          <a:pt x="0" y="362164"/>
                        </a:moveTo>
                        <a:cubicBezTo>
                          <a:pt x="-37113" y="139254"/>
                          <a:pt x="156032" y="2295"/>
                          <a:pt x="362164" y="0"/>
                        </a:cubicBezTo>
                        <a:cubicBezTo>
                          <a:pt x="646554" y="-580"/>
                          <a:pt x="968476" y="-29031"/>
                          <a:pt x="1123649" y="0"/>
                        </a:cubicBezTo>
                        <a:cubicBezTo>
                          <a:pt x="1278823" y="29031"/>
                          <a:pt x="1561269" y="-18208"/>
                          <a:pt x="1781295" y="0"/>
                        </a:cubicBezTo>
                        <a:cubicBezTo>
                          <a:pt x="2001321" y="18208"/>
                          <a:pt x="2128720" y="-16192"/>
                          <a:pt x="2404327" y="0"/>
                        </a:cubicBezTo>
                        <a:cubicBezTo>
                          <a:pt x="2679934" y="16192"/>
                          <a:pt x="2869978" y="25024"/>
                          <a:pt x="3131199" y="0"/>
                        </a:cubicBezTo>
                        <a:cubicBezTo>
                          <a:pt x="3392420" y="-25024"/>
                          <a:pt x="3593564" y="20939"/>
                          <a:pt x="3823458" y="0"/>
                        </a:cubicBezTo>
                        <a:cubicBezTo>
                          <a:pt x="4039217" y="-25617"/>
                          <a:pt x="4180893" y="166301"/>
                          <a:pt x="4185622" y="362164"/>
                        </a:cubicBezTo>
                        <a:cubicBezTo>
                          <a:pt x="4170720" y="576031"/>
                          <a:pt x="4168011" y="723750"/>
                          <a:pt x="4185622" y="1007111"/>
                        </a:cubicBezTo>
                        <a:cubicBezTo>
                          <a:pt x="4203233" y="1290472"/>
                          <a:pt x="4201472" y="1301175"/>
                          <a:pt x="4185622" y="1574664"/>
                        </a:cubicBezTo>
                        <a:cubicBezTo>
                          <a:pt x="4169772" y="1848153"/>
                          <a:pt x="4181362" y="1962813"/>
                          <a:pt x="4185622" y="2219611"/>
                        </a:cubicBezTo>
                        <a:cubicBezTo>
                          <a:pt x="4189882" y="2476409"/>
                          <a:pt x="4188072" y="2616452"/>
                          <a:pt x="4185622" y="2941952"/>
                        </a:cubicBezTo>
                        <a:cubicBezTo>
                          <a:pt x="4195233" y="3132473"/>
                          <a:pt x="4046637" y="3289181"/>
                          <a:pt x="3823458" y="3304116"/>
                        </a:cubicBezTo>
                        <a:cubicBezTo>
                          <a:pt x="3480496" y="3326742"/>
                          <a:pt x="3392481" y="3321520"/>
                          <a:pt x="3131199" y="3304116"/>
                        </a:cubicBezTo>
                        <a:cubicBezTo>
                          <a:pt x="2869917" y="3286712"/>
                          <a:pt x="2742420" y="3311973"/>
                          <a:pt x="2508166" y="3304116"/>
                        </a:cubicBezTo>
                        <a:cubicBezTo>
                          <a:pt x="2273912" y="3296259"/>
                          <a:pt x="2149884" y="3279189"/>
                          <a:pt x="1815907" y="3304116"/>
                        </a:cubicBezTo>
                        <a:cubicBezTo>
                          <a:pt x="1481930" y="3329043"/>
                          <a:pt x="1308346" y="3272114"/>
                          <a:pt x="1054423" y="3304116"/>
                        </a:cubicBezTo>
                        <a:cubicBezTo>
                          <a:pt x="800500" y="3336118"/>
                          <a:pt x="665263" y="3315602"/>
                          <a:pt x="362164" y="3304116"/>
                        </a:cubicBezTo>
                        <a:cubicBezTo>
                          <a:pt x="142000" y="3340139"/>
                          <a:pt x="6770" y="3147001"/>
                          <a:pt x="0" y="2941952"/>
                        </a:cubicBezTo>
                        <a:cubicBezTo>
                          <a:pt x="8922" y="2675736"/>
                          <a:pt x="14620" y="2500833"/>
                          <a:pt x="0" y="2348601"/>
                        </a:cubicBezTo>
                        <a:cubicBezTo>
                          <a:pt x="-14620" y="2196369"/>
                          <a:pt x="-25912" y="1918622"/>
                          <a:pt x="0" y="1703654"/>
                        </a:cubicBezTo>
                        <a:cubicBezTo>
                          <a:pt x="25912" y="1488686"/>
                          <a:pt x="-22820" y="1246180"/>
                          <a:pt x="0" y="1110303"/>
                        </a:cubicBezTo>
                        <a:cubicBezTo>
                          <a:pt x="22820" y="974426"/>
                          <a:pt x="24032" y="624159"/>
                          <a:pt x="0" y="36216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bg1"/>
                </a:solidFill>
              </a:rPr>
              <a:t>Write an article about chatbots and LLMs in Farsi.</a:t>
            </a:r>
          </a:p>
        </p:txBody>
      </p:sp>
    </p:spTree>
    <p:extLst>
      <p:ext uri="{BB962C8B-B14F-4D97-AF65-F5344CB8AC3E}">
        <p14:creationId xmlns:p14="http://schemas.microsoft.com/office/powerpoint/2010/main" val="192554187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C477A5-E1C8-3785-94FB-EDDE9FA4A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sz="3600" dirty="0"/>
              <a:t>Artificial Intelligence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F3A4FF6-F7B2-1432-57A1-35FADDF478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6938258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613434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7AF06-C26A-0603-172B-2F0B5D894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Large Language Models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CAE6F7D-CEE1-E40E-5E18-0379D07A84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426" y="2586610"/>
            <a:ext cx="1828800" cy="1828800"/>
          </a:xfr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B1233C8-62B8-69DF-BADC-2386C4B97ABA}"/>
              </a:ext>
            </a:extLst>
          </p:cNvPr>
          <p:cNvSpPr/>
          <p:nvPr/>
        </p:nvSpPr>
        <p:spPr>
          <a:xfrm>
            <a:off x="507651" y="2271990"/>
            <a:ext cx="2235549" cy="2314019"/>
          </a:xfrm>
          <a:prstGeom prst="roundRect">
            <a:avLst/>
          </a:prstGeom>
          <a:solidFill>
            <a:srgbClr val="54A021">
              <a:alpha val="40000"/>
            </a:srgbClr>
          </a:solidFill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D825A0-2956-A107-F21E-22CFEB9D2C80}"/>
              </a:ext>
            </a:extLst>
          </p:cNvPr>
          <p:cNvSpPr txBox="1"/>
          <p:nvPr/>
        </p:nvSpPr>
        <p:spPr>
          <a:xfrm>
            <a:off x="507650" y="4600290"/>
            <a:ext cx="2235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Prompt</a:t>
            </a:r>
          </a:p>
          <a:p>
            <a:pPr algn="ctr"/>
            <a:r>
              <a:rPr lang="en-US" sz="2400" dirty="0"/>
              <a:t>(Input)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5233335-B452-D154-FF1C-B03F82C92FE5}"/>
              </a:ext>
            </a:extLst>
          </p:cNvPr>
          <p:cNvSpPr/>
          <p:nvPr/>
        </p:nvSpPr>
        <p:spPr>
          <a:xfrm>
            <a:off x="7038453" y="2271990"/>
            <a:ext cx="2235549" cy="2314019"/>
          </a:xfrm>
          <a:prstGeom prst="roundRect">
            <a:avLst/>
          </a:prstGeom>
          <a:solidFill>
            <a:srgbClr val="54A021">
              <a:alpha val="40000"/>
            </a:srgbClr>
          </a:solidFill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4FE1818-D241-2AAD-666C-9BD78B64D15E}"/>
              </a:ext>
            </a:extLst>
          </p:cNvPr>
          <p:cNvSpPr txBox="1"/>
          <p:nvPr/>
        </p:nvSpPr>
        <p:spPr>
          <a:xfrm>
            <a:off x="7038452" y="4600290"/>
            <a:ext cx="2235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Output</a:t>
            </a: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6BDD21F4-E4C8-8618-CFC3-8A80A2E2E0C4}"/>
              </a:ext>
            </a:extLst>
          </p:cNvPr>
          <p:cNvSpPr/>
          <p:nvPr/>
        </p:nvSpPr>
        <p:spPr>
          <a:xfrm>
            <a:off x="2917998" y="3152218"/>
            <a:ext cx="876693" cy="697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1CFDA306-089D-193A-8676-06F82F05DA15}"/>
              </a:ext>
            </a:extLst>
          </p:cNvPr>
          <p:cNvSpPr/>
          <p:nvPr/>
        </p:nvSpPr>
        <p:spPr>
          <a:xfrm>
            <a:off x="6074148" y="3152218"/>
            <a:ext cx="876693" cy="697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Download Free Text box Icons in PNG &amp; SVG | Magnific (formerly Freepik)">
            <a:extLst>
              <a:ext uri="{FF2B5EF4-FFF2-40B4-BE49-F238E27FC236}">
                <a16:creationId xmlns:a16="http://schemas.microsoft.com/office/drawing/2014/main" id="{00A7A6C9-5C69-492A-E3FA-DA52868EA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71" y="2436043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ownload Free Text box Icons in PNG &amp; SVG | Magnific (formerly Freepik)">
            <a:extLst>
              <a:ext uri="{FF2B5EF4-FFF2-40B4-BE49-F238E27FC236}">
                <a16:creationId xmlns:a16="http://schemas.microsoft.com/office/drawing/2014/main" id="{2D83DC5B-D6D7-5E6D-49EE-7A0266979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226" y="3586113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ownload Free Image Icons in PNG &amp; SVG | Magnific (formerly Freepik)">
            <a:extLst>
              <a:ext uri="{FF2B5EF4-FFF2-40B4-BE49-F238E27FC236}">
                <a16:creationId xmlns:a16="http://schemas.microsoft.com/office/drawing/2014/main" id="{94506F37-0529-D21E-1CE5-1C789429A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771" y="2860778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ownload Free Picture Icons in PNG &amp; SVG | Magnific (formerly Freepik)">
            <a:extLst>
              <a:ext uri="{FF2B5EF4-FFF2-40B4-BE49-F238E27FC236}">
                <a16:creationId xmlns:a16="http://schemas.microsoft.com/office/drawing/2014/main" id="{447C455F-D172-D171-2819-242F64D74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668" y="2403578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ownload Free Voice Icons in PNG &amp; SVG | Magnific (formerly Freepik)">
            <a:extLst>
              <a:ext uri="{FF2B5EF4-FFF2-40B4-BE49-F238E27FC236}">
                <a16:creationId xmlns:a16="http://schemas.microsoft.com/office/drawing/2014/main" id="{0E5BB909-588D-1D16-6964-3E7325E17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85" y="3586113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8C2D8BF-87C1-CA09-9A66-CE8EB38939E4}"/>
              </a:ext>
            </a:extLst>
          </p:cNvPr>
          <p:cNvSpPr txBox="1"/>
          <p:nvPr/>
        </p:nvSpPr>
        <p:spPr>
          <a:xfrm>
            <a:off x="3976426" y="4586009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LMM</a:t>
            </a:r>
            <a:br>
              <a:rPr lang="en-US" sz="2400" dirty="0"/>
            </a:br>
            <a:r>
              <a:rPr lang="en-US" sz="2400" dirty="0"/>
              <a:t>(Agent)</a:t>
            </a:r>
          </a:p>
        </p:txBody>
      </p:sp>
    </p:spTree>
    <p:extLst>
      <p:ext uri="{BB962C8B-B14F-4D97-AF65-F5344CB8AC3E}">
        <p14:creationId xmlns:p14="http://schemas.microsoft.com/office/powerpoint/2010/main" val="39045243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337AB-3EB8-1798-02E2-F00CF2F48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LLM </a:t>
            </a:r>
            <a:r>
              <a:rPr lang="en-US" dirty="0"/>
              <a:t>Workflow</a:t>
            </a: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58E551E1-4324-FE92-6691-976EC6931A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768" y="4156298"/>
            <a:ext cx="1828800" cy="1828800"/>
          </a:xfr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A809BDB-6E71-DC17-3A17-580DFF342E3F}"/>
              </a:ext>
            </a:extLst>
          </p:cNvPr>
          <p:cNvSpPr/>
          <p:nvPr/>
        </p:nvSpPr>
        <p:spPr>
          <a:xfrm>
            <a:off x="381087" y="1879477"/>
            <a:ext cx="2223041" cy="822227"/>
          </a:xfrm>
          <a:prstGeom prst="round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Paris is a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5843196-46D5-7FD0-DF72-6673F93A3CE1}"/>
              </a:ext>
            </a:extLst>
          </p:cNvPr>
          <p:cNvSpPr/>
          <p:nvPr/>
        </p:nvSpPr>
        <p:spPr>
          <a:xfrm>
            <a:off x="3715648" y="1930400"/>
            <a:ext cx="2223041" cy="822227"/>
          </a:xfrm>
          <a:prstGeom prst="round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Paris is a </a:t>
            </a:r>
            <a:r>
              <a:rPr lang="en-US" dirty="0">
                <a:solidFill>
                  <a:srgbClr val="FF0000"/>
                </a:solidFill>
              </a:rPr>
              <a:t>beautiful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5D0C909-4FE7-D3F1-7DEA-57CBAEB971DE}"/>
              </a:ext>
            </a:extLst>
          </p:cNvPr>
          <p:cNvSpPr/>
          <p:nvPr/>
        </p:nvSpPr>
        <p:spPr>
          <a:xfrm>
            <a:off x="7050961" y="1879476"/>
            <a:ext cx="2223041" cy="822227"/>
          </a:xfrm>
          <a:prstGeom prst="round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Paris is a beautiful </a:t>
            </a:r>
            <a:r>
              <a:rPr lang="en-US" dirty="0">
                <a:solidFill>
                  <a:srgbClr val="FF0000"/>
                </a:solidFill>
              </a:rPr>
              <a:t>city</a:t>
            </a:r>
          </a:p>
        </p:txBody>
      </p: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7C68CF7B-902A-E418-1949-D7D3DAA648AC}"/>
              </a:ext>
            </a:extLst>
          </p:cNvPr>
          <p:cNvCxnSpPr>
            <a:stCxn id="5" idx="2"/>
            <a:endCxn id="4" idx="1"/>
          </p:cNvCxnSpPr>
          <p:nvPr/>
        </p:nvCxnSpPr>
        <p:spPr>
          <a:xfrm rot="16200000" flipH="1">
            <a:off x="1518191" y="2676121"/>
            <a:ext cx="2368994" cy="2420160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nector: Curved 38">
            <a:extLst>
              <a:ext uri="{FF2B5EF4-FFF2-40B4-BE49-F238E27FC236}">
                <a16:creationId xmlns:a16="http://schemas.microsoft.com/office/drawing/2014/main" id="{11D4E0D6-DFA2-EA33-D756-A5432D060AA9}"/>
              </a:ext>
            </a:extLst>
          </p:cNvPr>
          <p:cNvCxnSpPr>
            <a:cxnSpLocks/>
            <a:stCxn id="4" idx="3"/>
            <a:endCxn id="6" idx="2"/>
          </p:cNvCxnSpPr>
          <p:nvPr/>
        </p:nvCxnSpPr>
        <p:spPr>
          <a:xfrm flipH="1" flipV="1">
            <a:off x="4827169" y="2752627"/>
            <a:ext cx="914399" cy="2318071"/>
          </a:xfrm>
          <a:prstGeom prst="curvedConnector4">
            <a:avLst>
              <a:gd name="adj1" fmla="val -25000"/>
              <a:gd name="adj2" fmla="val 69723"/>
            </a:avLst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BA59465D-6E49-96DD-A457-92D0864F432F}"/>
              </a:ext>
            </a:extLst>
          </p:cNvPr>
          <p:cNvCxnSpPr>
            <a:stCxn id="6" idx="2"/>
            <a:endCxn id="4" idx="1"/>
          </p:cNvCxnSpPr>
          <p:nvPr/>
        </p:nvCxnSpPr>
        <p:spPr>
          <a:xfrm rot="5400000">
            <a:off x="3210934" y="3454462"/>
            <a:ext cx="2318071" cy="914401"/>
          </a:xfrm>
          <a:prstGeom prst="curvedConnector4">
            <a:avLst>
              <a:gd name="adj1" fmla="val 30277"/>
              <a:gd name="adj2" fmla="val 125000"/>
            </a:avLst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464C6DF9-E10D-E30C-A83B-28E0ABC08E50}"/>
              </a:ext>
            </a:extLst>
          </p:cNvPr>
          <p:cNvCxnSpPr>
            <a:stCxn id="4" idx="3"/>
            <a:endCxn id="8" idx="2"/>
          </p:cNvCxnSpPr>
          <p:nvPr/>
        </p:nvCxnSpPr>
        <p:spPr>
          <a:xfrm flipV="1">
            <a:off x="5741568" y="2701703"/>
            <a:ext cx="2420914" cy="2368995"/>
          </a:xfrm>
          <a:prstGeom prst="curvedConnector2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1568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FCADE4-36F1-7775-27BD-D6A1EB6EF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How to Build an LLM?</a:t>
            </a:r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F4A0B27-DF03-896B-97C0-F1ADCC0CCE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6339874"/>
              </p:ext>
            </p:extLst>
          </p:nvPr>
        </p:nvGraphicFramePr>
        <p:xfrm>
          <a:off x="677690" y="1930400"/>
          <a:ext cx="8596312" cy="2194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Internet - Free icons">
            <a:extLst>
              <a:ext uri="{FF2B5EF4-FFF2-40B4-BE49-F238E27FC236}">
                <a16:creationId xmlns:a16="http://schemas.microsoft.com/office/drawing/2014/main" id="{C5857979-FD1F-FE04-4538-DCF86414D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421" y="384977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obot Bot Icon SVG Vector &amp; PNG Free Download | UXWing">
            <a:extLst>
              <a:ext uri="{FF2B5EF4-FFF2-40B4-BE49-F238E27FC236}">
                <a16:creationId xmlns:a16="http://schemas.microsoft.com/office/drawing/2014/main" id="{6284AF3B-AFB3-6D8D-5461-EE60EB3B6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29" y="522137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Robot Bot Icon SVG Vector &amp; PNG Free Download | UXWing">
            <a:extLst>
              <a:ext uri="{FF2B5EF4-FFF2-40B4-BE49-F238E27FC236}">
                <a16:creationId xmlns:a16="http://schemas.microsoft.com/office/drawing/2014/main" id="{723DFEAC-29FE-F7E5-5BAA-E6210A33E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22137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obot Bot Icon SVG Vector &amp; PNG Free Download | UXWing">
            <a:extLst>
              <a:ext uri="{FF2B5EF4-FFF2-40B4-BE49-F238E27FC236}">
                <a16:creationId xmlns:a16="http://schemas.microsoft.com/office/drawing/2014/main" id="{38D1419E-93FC-050C-C734-EC3A5346D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171" y="522137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rogrammer - Free computer icons">
            <a:extLst>
              <a:ext uri="{FF2B5EF4-FFF2-40B4-BE49-F238E27FC236}">
                <a16:creationId xmlns:a16="http://schemas.microsoft.com/office/drawing/2014/main" id="{E676F0FC-61D8-6EF7-06A9-1C6FCBD62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068" y="384977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ree User Group Icon, Symbol. Download in SVG &amp; PNG Formats.">
            <a:extLst>
              <a:ext uri="{FF2B5EF4-FFF2-40B4-BE49-F238E27FC236}">
                <a16:creationId xmlns:a16="http://schemas.microsoft.com/office/drawing/2014/main" id="{9E75C17C-B149-0092-A315-789DC4DB9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839" y="384977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0EE9BFF5-F170-093A-8D77-9AB2C86B9D30}"/>
              </a:ext>
            </a:extLst>
          </p:cNvPr>
          <p:cNvCxnSpPr>
            <a:stCxn id="2050" idx="2"/>
            <a:endCxn id="2052" idx="1"/>
          </p:cNvCxnSpPr>
          <p:nvPr/>
        </p:nvCxnSpPr>
        <p:spPr>
          <a:xfrm rot="16200000" flipH="1">
            <a:off x="1441525" y="5369066"/>
            <a:ext cx="685800" cy="390408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F0A5D904-1D84-EBC3-C6D1-790B79006E40}"/>
              </a:ext>
            </a:extLst>
          </p:cNvPr>
          <p:cNvCxnSpPr>
            <a:stCxn id="2054" idx="2"/>
            <a:endCxn id="10" idx="1"/>
          </p:cNvCxnSpPr>
          <p:nvPr/>
        </p:nvCxnSpPr>
        <p:spPr>
          <a:xfrm rot="16200000" flipH="1">
            <a:off x="4164234" y="5347004"/>
            <a:ext cx="685800" cy="434532"/>
          </a:xfrm>
          <a:prstGeom prst="bent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95460EC4-73D3-29DD-F3A4-E89068A2028D}"/>
              </a:ext>
            </a:extLst>
          </p:cNvPr>
          <p:cNvCxnSpPr>
            <a:stCxn id="2056" idx="2"/>
            <a:endCxn id="11" idx="1"/>
          </p:cNvCxnSpPr>
          <p:nvPr/>
        </p:nvCxnSpPr>
        <p:spPr>
          <a:xfrm rot="16200000" flipH="1">
            <a:off x="6909005" y="5347004"/>
            <a:ext cx="685800" cy="434532"/>
          </a:xfrm>
          <a:prstGeom prst="bent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7142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66AC7-70E0-8690-DF10-9CB7EBA23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LLM </a:t>
            </a:r>
            <a:r>
              <a:rPr lang="en-US" dirty="0"/>
              <a:t>Challenges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F45238C-AEB8-CD46-B82A-B392CCCD9D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1005368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374086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1A48A6-9412-C55F-62EE-C42B5E461D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Prompt Engineering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F8E4F70-CAF3-39AA-D8CF-D02A58511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How to chat with LLMs properly?</a:t>
            </a:r>
          </a:p>
        </p:txBody>
      </p:sp>
    </p:spTree>
    <p:extLst>
      <p:ext uri="{BB962C8B-B14F-4D97-AF65-F5344CB8AC3E}">
        <p14:creationId xmlns:p14="http://schemas.microsoft.com/office/powerpoint/2010/main" val="232993803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4FACF-E1F3-4C10-865D-61FCA402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Good vs. Bad Prompt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B5793-D749-1D54-C7E2-33CAD62DB6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Bad Prompt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375B81E-5EC8-E21B-6064-371AA1C53E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12" y="2736850"/>
            <a:ext cx="3305175" cy="3305175"/>
          </a:xfrm>
          <a:ln w="19050">
            <a:solidFill>
              <a:schemeClr val="accent1"/>
            </a:solidFill>
          </a:ln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33CB7D-2EC0-F960-8732-35B78BB6B1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Good Prompt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59794052-5D36-B294-C8BC-7559DEAF712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528469" y="2736850"/>
            <a:ext cx="3305175" cy="3305175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0449562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C49B4-8526-EBC5-E8C1-29B62B07E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Example of</a:t>
            </a:r>
            <a:br>
              <a:rPr lang="en-US" dirty="0"/>
            </a:br>
            <a:r>
              <a:rPr lang="en-US"/>
              <a:t>Good &amp; </a:t>
            </a:r>
            <a:r>
              <a:rPr lang="en-US" dirty="0"/>
              <a:t>Bad Prompt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29A079-9BB6-8C9E-50B9-11C2134BF8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Bad Prompt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C44A82-E87C-E58C-1B03-4BBB1FD97C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Good Prompt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AD11A1F-9099-63C7-6AC5-83955E923683}"/>
              </a:ext>
            </a:extLst>
          </p:cNvPr>
          <p:cNvSpPr/>
          <p:nvPr/>
        </p:nvSpPr>
        <p:spPr>
          <a:xfrm>
            <a:off x="675744" y="2737245"/>
            <a:ext cx="4185622" cy="3304116"/>
          </a:xfrm>
          <a:prstGeom prst="roundRect">
            <a:avLst>
              <a:gd name="adj" fmla="val 10961"/>
            </a:avLst>
          </a:prstGeom>
          <a:pattFill prst="pct20">
            <a:fgClr>
              <a:schemeClr val="accent1"/>
            </a:fgClr>
            <a:bgClr>
              <a:schemeClr val="tx1"/>
            </a:bgClr>
          </a:pattFill>
          <a:ln w="19050"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185622"/>
                      <a:gd name="connsiteY0" fmla="*/ 362164 h 3304116"/>
                      <a:gd name="connsiteX1" fmla="*/ 362164 w 4185622"/>
                      <a:gd name="connsiteY1" fmla="*/ 0 h 3304116"/>
                      <a:gd name="connsiteX2" fmla="*/ 1054423 w 4185622"/>
                      <a:gd name="connsiteY2" fmla="*/ 0 h 3304116"/>
                      <a:gd name="connsiteX3" fmla="*/ 1677456 w 4185622"/>
                      <a:gd name="connsiteY3" fmla="*/ 0 h 3304116"/>
                      <a:gd name="connsiteX4" fmla="*/ 2404327 w 4185622"/>
                      <a:gd name="connsiteY4" fmla="*/ 0 h 3304116"/>
                      <a:gd name="connsiteX5" fmla="*/ 3027360 w 4185622"/>
                      <a:gd name="connsiteY5" fmla="*/ 0 h 3304116"/>
                      <a:gd name="connsiteX6" fmla="*/ 3823458 w 4185622"/>
                      <a:gd name="connsiteY6" fmla="*/ 0 h 3304116"/>
                      <a:gd name="connsiteX7" fmla="*/ 4185622 w 4185622"/>
                      <a:gd name="connsiteY7" fmla="*/ 362164 h 3304116"/>
                      <a:gd name="connsiteX8" fmla="*/ 4185622 w 4185622"/>
                      <a:gd name="connsiteY8" fmla="*/ 1032909 h 3304116"/>
                      <a:gd name="connsiteX9" fmla="*/ 4185622 w 4185622"/>
                      <a:gd name="connsiteY9" fmla="*/ 1600462 h 3304116"/>
                      <a:gd name="connsiteX10" fmla="*/ 4185622 w 4185622"/>
                      <a:gd name="connsiteY10" fmla="*/ 2193813 h 3304116"/>
                      <a:gd name="connsiteX11" fmla="*/ 4185622 w 4185622"/>
                      <a:gd name="connsiteY11" fmla="*/ 2941952 h 3304116"/>
                      <a:gd name="connsiteX12" fmla="*/ 3823458 w 4185622"/>
                      <a:gd name="connsiteY12" fmla="*/ 3304116 h 3304116"/>
                      <a:gd name="connsiteX13" fmla="*/ 3200425 w 4185622"/>
                      <a:gd name="connsiteY13" fmla="*/ 3304116 h 3304116"/>
                      <a:gd name="connsiteX14" fmla="*/ 2542779 w 4185622"/>
                      <a:gd name="connsiteY14" fmla="*/ 3304116 h 3304116"/>
                      <a:gd name="connsiteX15" fmla="*/ 1850520 w 4185622"/>
                      <a:gd name="connsiteY15" fmla="*/ 3304116 h 3304116"/>
                      <a:gd name="connsiteX16" fmla="*/ 1227487 w 4185622"/>
                      <a:gd name="connsiteY16" fmla="*/ 3304116 h 3304116"/>
                      <a:gd name="connsiteX17" fmla="*/ 362164 w 4185622"/>
                      <a:gd name="connsiteY17" fmla="*/ 3304116 h 3304116"/>
                      <a:gd name="connsiteX18" fmla="*/ 0 w 4185622"/>
                      <a:gd name="connsiteY18" fmla="*/ 2941952 h 3304116"/>
                      <a:gd name="connsiteX19" fmla="*/ 0 w 4185622"/>
                      <a:gd name="connsiteY19" fmla="*/ 2374399 h 3304116"/>
                      <a:gd name="connsiteX20" fmla="*/ 0 w 4185622"/>
                      <a:gd name="connsiteY20" fmla="*/ 1755250 h 3304116"/>
                      <a:gd name="connsiteX21" fmla="*/ 0 w 4185622"/>
                      <a:gd name="connsiteY21" fmla="*/ 1084505 h 3304116"/>
                      <a:gd name="connsiteX22" fmla="*/ 0 w 4185622"/>
                      <a:gd name="connsiteY22" fmla="*/ 362164 h 33041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4185622" h="3304116" fill="none" extrusionOk="0">
                        <a:moveTo>
                          <a:pt x="0" y="362164"/>
                        </a:moveTo>
                        <a:cubicBezTo>
                          <a:pt x="-6692" y="161767"/>
                          <a:pt x="186430" y="20907"/>
                          <a:pt x="362164" y="0"/>
                        </a:cubicBezTo>
                        <a:cubicBezTo>
                          <a:pt x="586492" y="-9163"/>
                          <a:pt x="856782" y="11153"/>
                          <a:pt x="1054423" y="0"/>
                        </a:cubicBezTo>
                        <a:cubicBezTo>
                          <a:pt x="1252064" y="-11153"/>
                          <a:pt x="1473368" y="-9196"/>
                          <a:pt x="1677456" y="0"/>
                        </a:cubicBezTo>
                        <a:cubicBezTo>
                          <a:pt x="1881544" y="9196"/>
                          <a:pt x="2093702" y="21379"/>
                          <a:pt x="2404327" y="0"/>
                        </a:cubicBezTo>
                        <a:cubicBezTo>
                          <a:pt x="2714952" y="-21379"/>
                          <a:pt x="2764548" y="-18431"/>
                          <a:pt x="3027360" y="0"/>
                        </a:cubicBezTo>
                        <a:cubicBezTo>
                          <a:pt x="3290172" y="18431"/>
                          <a:pt x="3650323" y="-13538"/>
                          <a:pt x="3823458" y="0"/>
                        </a:cubicBezTo>
                        <a:cubicBezTo>
                          <a:pt x="3991644" y="32222"/>
                          <a:pt x="4179050" y="176210"/>
                          <a:pt x="4185622" y="362164"/>
                        </a:cubicBezTo>
                        <a:cubicBezTo>
                          <a:pt x="4182022" y="523998"/>
                          <a:pt x="4182875" y="707694"/>
                          <a:pt x="4185622" y="1032909"/>
                        </a:cubicBezTo>
                        <a:cubicBezTo>
                          <a:pt x="4188369" y="1358125"/>
                          <a:pt x="4213731" y="1381239"/>
                          <a:pt x="4185622" y="1600462"/>
                        </a:cubicBezTo>
                        <a:cubicBezTo>
                          <a:pt x="4157513" y="1819685"/>
                          <a:pt x="4156221" y="1994871"/>
                          <a:pt x="4185622" y="2193813"/>
                        </a:cubicBezTo>
                        <a:cubicBezTo>
                          <a:pt x="4215023" y="2392755"/>
                          <a:pt x="4212098" y="2631380"/>
                          <a:pt x="4185622" y="2941952"/>
                        </a:cubicBezTo>
                        <a:cubicBezTo>
                          <a:pt x="4197542" y="3138815"/>
                          <a:pt x="4017753" y="3343758"/>
                          <a:pt x="3823458" y="3304116"/>
                        </a:cubicBezTo>
                        <a:cubicBezTo>
                          <a:pt x="3650047" y="3331180"/>
                          <a:pt x="3396237" y="3277752"/>
                          <a:pt x="3200425" y="3304116"/>
                        </a:cubicBezTo>
                        <a:cubicBezTo>
                          <a:pt x="3004613" y="3330480"/>
                          <a:pt x="2701900" y="3330080"/>
                          <a:pt x="2542779" y="3304116"/>
                        </a:cubicBezTo>
                        <a:cubicBezTo>
                          <a:pt x="2383658" y="3278152"/>
                          <a:pt x="2093251" y="3338673"/>
                          <a:pt x="1850520" y="3304116"/>
                        </a:cubicBezTo>
                        <a:cubicBezTo>
                          <a:pt x="1607789" y="3269559"/>
                          <a:pt x="1388675" y="3286855"/>
                          <a:pt x="1227487" y="3304116"/>
                        </a:cubicBezTo>
                        <a:cubicBezTo>
                          <a:pt x="1066299" y="3321377"/>
                          <a:pt x="676112" y="3328316"/>
                          <a:pt x="362164" y="3304116"/>
                        </a:cubicBezTo>
                        <a:cubicBezTo>
                          <a:pt x="143332" y="3270510"/>
                          <a:pt x="-20698" y="3151589"/>
                          <a:pt x="0" y="2941952"/>
                        </a:cubicBezTo>
                        <a:cubicBezTo>
                          <a:pt x="-16778" y="2703331"/>
                          <a:pt x="1533" y="2615698"/>
                          <a:pt x="0" y="2374399"/>
                        </a:cubicBezTo>
                        <a:cubicBezTo>
                          <a:pt x="-1533" y="2133100"/>
                          <a:pt x="4056" y="2007536"/>
                          <a:pt x="0" y="1755250"/>
                        </a:cubicBezTo>
                        <a:cubicBezTo>
                          <a:pt x="-4056" y="1502964"/>
                          <a:pt x="22232" y="1394035"/>
                          <a:pt x="0" y="1084505"/>
                        </a:cubicBezTo>
                        <a:cubicBezTo>
                          <a:pt x="-22232" y="774975"/>
                          <a:pt x="-9693" y="574069"/>
                          <a:pt x="0" y="362164"/>
                        </a:cubicBezTo>
                        <a:close/>
                      </a:path>
                      <a:path w="4185622" h="3304116" stroke="0" extrusionOk="0">
                        <a:moveTo>
                          <a:pt x="0" y="362164"/>
                        </a:moveTo>
                        <a:cubicBezTo>
                          <a:pt x="-37113" y="139254"/>
                          <a:pt x="156032" y="2295"/>
                          <a:pt x="362164" y="0"/>
                        </a:cubicBezTo>
                        <a:cubicBezTo>
                          <a:pt x="646554" y="-580"/>
                          <a:pt x="968476" y="-29031"/>
                          <a:pt x="1123649" y="0"/>
                        </a:cubicBezTo>
                        <a:cubicBezTo>
                          <a:pt x="1278823" y="29031"/>
                          <a:pt x="1561269" y="-18208"/>
                          <a:pt x="1781295" y="0"/>
                        </a:cubicBezTo>
                        <a:cubicBezTo>
                          <a:pt x="2001321" y="18208"/>
                          <a:pt x="2128720" y="-16192"/>
                          <a:pt x="2404327" y="0"/>
                        </a:cubicBezTo>
                        <a:cubicBezTo>
                          <a:pt x="2679934" y="16192"/>
                          <a:pt x="2869978" y="25024"/>
                          <a:pt x="3131199" y="0"/>
                        </a:cubicBezTo>
                        <a:cubicBezTo>
                          <a:pt x="3392420" y="-25024"/>
                          <a:pt x="3593564" y="20939"/>
                          <a:pt x="3823458" y="0"/>
                        </a:cubicBezTo>
                        <a:cubicBezTo>
                          <a:pt x="4039217" y="-25617"/>
                          <a:pt x="4180893" y="166301"/>
                          <a:pt x="4185622" y="362164"/>
                        </a:cubicBezTo>
                        <a:cubicBezTo>
                          <a:pt x="4170720" y="576031"/>
                          <a:pt x="4168011" y="723750"/>
                          <a:pt x="4185622" y="1007111"/>
                        </a:cubicBezTo>
                        <a:cubicBezTo>
                          <a:pt x="4203233" y="1290472"/>
                          <a:pt x="4201472" y="1301175"/>
                          <a:pt x="4185622" y="1574664"/>
                        </a:cubicBezTo>
                        <a:cubicBezTo>
                          <a:pt x="4169772" y="1848153"/>
                          <a:pt x="4181362" y="1962813"/>
                          <a:pt x="4185622" y="2219611"/>
                        </a:cubicBezTo>
                        <a:cubicBezTo>
                          <a:pt x="4189882" y="2476409"/>
                          <a:pt x="4188072" y="2616452"/>
                          <a:pt x="4185622" y="2941952"/>
                        </a:cubicBezTo>
                        <a:cubicBezTo>
                          <a:pt x="4195233" y="3132473"/>
                          <a:pt x="4046637" y="3289181"/>
                          <a:pt x="3823458" y="3304116"/>
                        </a:cubicBezTo>
                        <a:cubicBezTo>
                          <a:pt x="3480496" y="3326742"/>
                          <a:pt x="3392481" y="3321520"/>
                          <a:pt x="3131199" y="3304116"/>
                        </a:cubicBezTo>
                        <a:cubicBezTo>
                          <a:pt x="2869917" y="3286712"/>
                          <a:pt x="2742420" y="3311973"/>
                          <a:pt x="2508166" y="3304116"/>
                        </a:cubicBezTo>
                        <a:cubicBezTo>
                          <a:pt x="2273912" y="3296259"/>
                          <a:pt x="2149884" y="3279189"/>
                          <a:pt x="1815907" y="3304116"/>
                        </a:cubicBezTo>
                        <a:cubicBezTo>
                          <a:pt x="1481930" y="3329043"/>
                          <a:pt x="1308346" y="3272114"/>
                          <a:pt x="1054423" y="3304116"/>
                        </a:cubicBezTo>
                        <a:cubicBezTo>
                          <a:pt x="800500" y="3336118"/>
                          <a:pt x="665263" y="3315602"/>
                          <a:pt x="362164" y="3304116"/>
                        </a:cubicBezTo>
                        <a:cubicBezTo>
                          <a:pt x="142000" y="3340139"/>
                          <a:pt x="6770" y="3147001"/>
                          <a:pt x="0" y="2941952"/>
                        </a:cubicBezTo>
                        <a:cubicBezTo>
                          <a:pt x="8922" y="2675736"/>
                          <a:pt x="14620" y="2500833"/>
                          <a:pt x="0" y="2348601"/>
                        </a:cubicBezTo>
                        <a:cubicBezTo>
                          <a:pt x="-14620" y="2196369"/>
                          <a:pt x="-25912" y="1918622"/>
                          <a:pt x="0" y="1703654"/>
                        </a:cubicBezTo>
                        <a:cubicBezTo>
                          <a:pt x="25912" y="1488686"/>
                          <a:pt x="-22820" y="1246180"/>
                          <a:pt x="0" y="1110303"/>
                        </a:cubicBezTo>
                        <a:cubicBezTo>
                          <a:pt x="22820" y="974426"/>
                          <a:pt x="24032" y="624159"/>
                          <a:pt x="0" y="36216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bg1"/>
                </a:solidFill>
              </a:rPr>
              <a:t>Write an email to my boss.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A3BE7CD-D25E-B734-E348-D46CC63A277E}"/>
              </a:ext>
            </a:extLst>
          </p:cNvPr>
          <p:cNvSpPr/>
          <p:nvPr/>
        </p:nvSpPr>
        <p:spPr>
          <a:xfrm>
            <a:off x="5088379" y="2733909"/>
            <a:ext cx="4185622" cy="3304116"/>
          </a:xfrm>
          <a:prstGeom prst="roundRect">
            <a:avLst>
              <a:gd name="adj" fmla="val 10961"/>
            </a:avLst>
          </a:prstGeom>
          <a:pattFill prst="pct20">
            <a:fgClr>
              <a:schemeClr val="accent1"/>
            </a:fgClr>
            <a:bgClr>
              <a:schemeClr val="tx1"/>
            </a:bgClr>
          </a:pattFill>
          <a:ln w="19050"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185622"/>
                      <a:gd name="connsiteY0" fmla="*/ 362164 h 3304116"/>
                      <a:gd name="connsiteX1" fmla="*/ 362164 w 4185622"/>
                      <a:gd name="connsiteY1" fmla="*/ 0 h 3304116"/>
                      <a:gd name="connsiteX2" fmla="*/ 1054423 w 4185622"/>
                      <a:gd name="connsiteY2" fmla="*/ 0 h 3304116"/>
                      <a:gd name="connsiteX3" fmla="*/ 1677456 w 4185622"/>
                      <a:gd name="connsiteY3" fmla="*/ 0 h 3304116"/>
                      <a:gd name="connsiteX4" fmla="*/ 2404327 w 4185622"/>
                      <a:gd name="connsiteY4" fmla="*/ 0 h 3304116"/>
                      <a:gd name="connsiteX5" fmla="*/ 3027360 w 4185622"/>
                      <a:gd name="connsiteY5" fmla="*/ 0 h 3304116"/>
                      <a:gd name="connsiteX6" fmla="*/ 3823458 w 4185622"/>
                      <a:gd name="connsiteY6" fmla="*/ 0 h 3304116"/>
                      <a:gd name="connsiteX7" fmla="*/ 4185622 w 4185622"/>
                      <a:gd name="connsiteY7" fmla="*/ 362164 h 3304116"/>
                      <a:gd name="connsiteX8" fmla="*/ 4185622 w 4185622"/>
                      <a:gd name="connsiteY8" fmla="*/ 1032909 h 3304116"/>
                      <a:gd name="connsiteX9" fmla="*/ 4185622 w 4185622"/>
                      <a:gd name="connsiteY9" fmla="*/ 1600462 h 3304116"/>
                      <a:gd name="connsiteX10" fmla="*/ 4185622 w 4185622"/>
                      <a:gd name="connsiteY10" fmla="*/ 2193813 h 3304116"/>
                      <a:gd name="connsiteX11" fmla="*/ 4185622 w 4185622"/>
                      <a:gd name="connsiteY11" fmla="*/ 2941952 h 3304116"/>
                      <a:gd name="connsiteX12" fmla="*/ 3823458 w 4185622"/>
                      <a:gd name="connsiteY12" fmla="*/ 3304116 h 3304116"/>
                      <a:gd name="connsiteX13" fmla="*/ 3200425 w 4185622"/>
                      <a:gd name="connsiteY13" fmla="*/ 3304116 h 3304116"/>
                      <a:gd name="connsiteX14" fmla="*/ 2542779 w 4185622"/>
                      <a:gd name="connsiteY14" fmla="*/ 3304116 h 3304116"/>
                      <a:gd name="connsiteX15" fmla="*/ 1850520 w 4185622"/>
                      <a:gd name="connsiteY15" fmla="*/ 3304116 h 3304116"/>
                      <a:gd name="connsiteX16" fmla="*/ 1227487 w 4185622"/>
                      <a:gd name="connsiteY16" fmla="*/ 3304116 h 3304116"/>
                      <a:gd name="connsiteX17" fmla="*/ 362164 w 4185622"/>
                      <a:gd name="connsiteY17" fmla="*/ 3304116 h 3304116"/>
                      <a:gd name="connsiteX18" fmla="*/ 0 w 4185622"/>
                      <a:gd name="connsiteY18" fmla="*/ 2941952 h 3304116"/>
                      <a:gd name="connsiteX19" fmla="*/ 0 w 4185622"/>
                      <a:gd name="connsiteY19" fmla="*/ 2374399 h 3304116"/>
                      <a:gd name="connsiteX20" fmla="*/ 0 w 4185622"/>
                      <a:gd name="connsiteY20" fmla="*/ 1755250 h 3304116"/>
                      <a:gd name="connsiteX21" fmla="*/ 0 w 4185622"/>
                      <a:gd name="connsiteY21" fmla="*/ 1084505 h 3304116"/>
                      <a:gd name="connsiteX22" fmla="*/ 0 w 4185622"/>
                      <a:gd name="connsiteY22" fmla="*/ 362164 h 33041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4185622" h="3304116" fill="none" extrusionOk="0">
                        <a:moveTo>
                          <a:pt x="0" y="362164"/>
                        </a:moveTo>
                        <a:cubicBezTo>
                          <a:pt x="-6692" y="161767"/>
                          <a:pt x="186430" y="20907"/>
                          <a:pt x="362164" y="0"/>
                        </a:cubicBezTo>
                        <a:cubicBezTo>
                          <a:pt x="586492" y="-9163"/>
                          <a:pt x="856782" y="11153"/>
                          <a:pt x="1054423" y="0"/>
                        </a:cubicBezTo>
                        <a:cubicBezTo>
                          <a:pt x="1252064" y="-11153"/>
                          <a:pt x="1473368" y="-9196"/>
                          <a:pt x="1677456" y="0"/>
                        </a:cubicBezTo>
                        <a:cubicBezTo>
                          <a:pt x="1881544" y="9196"/>
                          <a:pt x="2093702" y="21379"/>
                          <a:pt x="2404327" y="0"/>
                        </a:cubicBezTo>
                        <a:cubicBezTo>
                          <a:pt x="2714952" y="-21379"/>
                          <a:pt x="2764548" y="-18431"/>
                          <a:pt x="3027360" y="0"/>
                        </a:cubicBezTo>
                        <a:cubicBezTo>
                          <a:pt x="3290172" y="18431"/>
                          <a:pt x="3650323" y="-13538"/>
                          <a:pt x="3823458" y="0"/>
                        </a:cubicBezTo>
                        <a:cubicBezTo>
                          <a:pt x="3991644" y="32222"/>
                          <a:pt x="4179050" y="176210"/>
                          <a:pt x="4185622" y="362164"/>
                        </a:cubicBezTo>
                        <a:cubicBezTo>
                          <a:pt x="4182022" y="523998"/>
                          <a:pt x="4182875" y="707694"/>
                          <a:pt x="4185622" y="1032909"/>
                        </a:cubicBezTo>
                        <a:cubicBezTo>
                          <a:pt x="4188369" y="1358125"/>
                          <a:pt x="4213731" y="1381239"/>
                          <a:pt x="4185622" y="1600462"/>
                        </a:cubicBezTo>
                        <a:cubicBezTo>
                          <a:pt x="4157513" y="1819685"/>
                          <a:pt x="4156221" y="1994871"/>
                          <a:pt x="4185622" y="2193813"/>
                        </a:cubicBezTo>
                        <a:cubicBezTo>
                          <a:pt x="4215023" y="2392755"/>
                          <a:pt x="4212098" y="2631380"/>
                          <a:pt x="4185622" y="2941952"/>
                        </a:cubicBezTo>
                        <a:cubicBezTo>
                          <a:pt x="4197542" y="3138815"/>
                          <a:pt x="4017753" y="3343758"/>
                          <a:pt x="3823458" y="3304116"/>
                        </a:cubicBezTo>
                        <a:cubicBezTo>
                          <a:pt x="3650047" y="3331180"/>
                          <a:pt x="3396237" y="3277752"/>
                          <a:pt x="3200425" y="3304116"/>
                        </a:cubicBezTo>
                        <a:cubicBezTo>
                          <a:pt x="3004613" y="3330480"/>
                          <a:pt x="2701900" y="3330080"/>
                          <a:pt x="2542779" y="3304116"/>
                        </a:cubicBezTo>
                        <a:cubicBezTo>
                          <a:pt x="2383658" y="3278152"/>
                          <a:pt x="2093251" y="3338673"/>
                          <a:pt x="1850520" y="3304116"/>
                        </a:cubicBezTo>
                        <a:cubicBezTo>
                          <a:pt x="1607789" y="3269559"/>
                          <a:pt x="1388675" y="3286855"/>
                          <a:pt x="1227487" y="3304116"/>
                        </a:cubicBezTo>
                        <a:cubicBezTo>
                          <a:pt x="1066299" y="3321377"/>
                          <a:pt x="676112" y="3328316"/>
                          <a:pt x="362164" y="3304116"/>
                        </a:cubicBezTo>
                        <a:cubicBezTo>
                          <a:pt x="143332" y="3270510"/>
                          <a:pt x="-20698" y="3151589"/>
                          <a:pt x="0" y="2941952"/>
                        </a:cubicBezTo>
                        <a:cubicBezTo>
                          <a:pt x="-16778" y="2703331"/>
                          <a:pt x="1533" y="2615698"/>
                          <a:pt x="0" y="2374399"/>
                        </a:cubicBezTo>
                        <a:cubicBezTo>
                          <a:pt x="-1533" y="2133100"/>
                          <a:pt x="4056" y="2007536"/>
                          <a:pt x="0" y="1755250"/>
                        </a:cubicBezTo>
                        <a:cubicBezTo>
                          <a:pt x="-4056" y="1502964"/>
                          <a:pt x="22232" y="1394035"/>
                          <a:pt x="0" y="1084505"/>
                        </a:cubicBezTo>
                        <a:cubicBezTo>
                          <a:pt x="-22232" y="774975"/>
                          <a:pt x="-9693" y="574069"/>
                          <a:pt x="0" y="362164"/>
                        </a:cubicBezTo>
                        <a:close/>
                      </a:path>
                      <a:path w="4185622" h="3304116" stroke="0" extrusionOk="0">
                        <a:moveTo>
                          <a:pt x="0" y="362164"/>
                        </a:moveTo>
                        <a:cubicBezTo>
                          <a:pt x="-37113" y="139254"/>
                          <a:pt x="156032" y="2295"/>
                          <a:pt x="362164" y="0"/>
                        </a:cubicBezTo>
                        <a:cubicBezTo>
                          <a:pt x="646554" y="-580"/>
                          <a:pt x="968476" y="-29031"/>
                          <a:pt x="1123649" y="0"/>
                        </a:cubicBezTo>
                        <a:cubicBezTo>
                          <a:pt x="1278823" y="29031"/>
                          <a:pt x="1561269" y="-18208"/>
                          <a:pt x="1781295" y="0"/>
                        </a:cubicBezTo>
                        <a:cubicBezTo>
                          <a:pt x="2001321" y="18208"/>
                          <a:pt x="2128720" y="-16192"/>
                          <a:pt x="2404327" y="0"/>
                        </a:cubicBezTo>
                        <a:cubicBezTo>
                          <a:pt x="2679934" y="16192"/>
                          <a:pt x="2869978" y="25024"/>
                          <a:pt x="3131199" y="0"/>
                        </a:cubicBezTo>
                        <a:cubicBezTo>
                          <a:pt x="3392420" y="-25024"/>
                          <a:pt x="3593564" y="20939"/>
                          <a:pt x="3823458" y="0"/>
                        </a:cubicBezTo>
                        <a:cubicBezTo>
                          <a:pt x="4039217" y="-25617"/>
                          <a:pt x="4180893" y="166301"/>
                          <a:pt x="4185622" y="362164"/>
                        </a:cubicBezTo>
                        <a:cubicBezTo>
                          <a:pt x="4170720" y="576031"/>
                          <a:pt x="4168011" y="723750"/>
                          <a:pt x="4185622" y="1007111"/>
                        </a:cubicBezTo>
                        <a:cubicBezTo>
                          <a:pt x="4203233" y="1290472"/>
                          <a:pt x="4201472" y="1301175"/>
                          <a:pt x="4185622" y="1574664"/>
                        </a:cubicBezTo>
                        <a:cubicBezTo>
                          <a:pt x="4169772" y="1848153"/>
                          <a:pt x="4181362" y="1962813"/>
                          <a:pt x="4185622" y="2219611"/>
                        </a:cubicBezTo>
                        <a:cubicBezTo>
                          <a:pt x="4189882" y="2476409"/>
                          <a:pt x="4188072" y="2616452"/>
                          <a:pt x="4185622" y="2941952"/>
                        </a:cubicBezTo>
                        <a:cubicBezTo>
                          <a:pt x="4195233" y="3132473"/>
                          <a:pt x="4046637" y="3289181"/>
                          <a:pt x="3823458" y="3304116"/>
                        </a:cubicBezTo>
                        <a:cubicBezTo>
                          <a:pt x="3480496" y="3326742"/>
                          <a:pt x="3392481" y="3321520"/>
                          <a:pt x="3131199" y="3304116"/>
                        </a:cubicBezTo>
                        <a:cubicBezTo>
                          <a:pt x="2869917" y="3286712"/>
                          <a:pt x="2742420" y="3311973"/>
                          <a:pt x="2508166" y="3304116"/>
                        </a:cubicBezTo>
                        <a:cubicBezTo>
                          <a:pt x="2273912" y="3296259"/>
                          <a:pt x="2149884" y="3279189"/>
                          <a:pt x="1815907" y="3304116"/>
                        </a:cubicBezTo>
                        <a:cubicBezTo>
                          <a:pt x="1481930" y="3329043"/>
                          <a:pt x="1308346" y="3272114"/>
                          <a:pt x="1054423" y="3304116"/>
                        </a:cubicBezTo>
                        <a:cubicBezTo>
                          <a:pt x="800500" y="3336118"/>
                          <a:pt x="665263" y="3315602"/>
                          <a:pt x="362164" y="3304116"/>
                        </a:cubicBezTo>
                        <a:cubicBezTo>
                          <a:pt x="142000" y="3340139"/>
                          <a:pt x="6770" y="3147001"/>
                          <a:pt x="0" y="2941952"/>
                        </a:cubicBezTo>
                        <a:cubicBezTo>
                          <a:pt x="8922" y="2675736"/>
                          <a:pt x="14620" y="2500833"/>
                          <a:pt x="0" y="2348601"/>
                        </a:cubicBezTo>
                        <a:cubicBezTo>
                          <a:pt x="-14620" y="2196369"/>
                          <a:pt x="-25912" y="1918622"/>
                          <a:pt x="0" y="1703654"/>
                        </a:cubicBezTo>
                        <a:cubicBezTo>
                          <a:pt x="25912" y="1488686"/>
                          <a:pt x="-22820" y="1246180"/>
                          <a:pt x="0" y="1110303"/>
                        </a:cubicBezTo>
                        <a:cubicBezTo>
                          <a:pt x="22820" y="974426"/>
                          <a:pt x="24032" y="624159"/>
                          <a:pt x="0" y="36216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bg1"/>
                </a:solidFill>
              </a:rPr>
              <a:t>Write a professional email to my boss requesting 3 days of leave (March 10–12). I have completed all urgent tasks beforehand. The tone should be polite and responsible. Keep it concise (under 120 words).</a:t>
            </a:r>
          </a:p>
        </p:txBody>
      </p:sp>
    </p:spTree>
    <p:extLst>
      <p:ext uri="{BB962C8B-B14F-4D97-AF65-F5344CB8AC3E}">
        <p14:creationId xmlns:p14="http://schemas.microsoft.com/office/powerpoint/2010/main" val="114582750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987</TotalTime>
  <Words>303</Words>
  <Application>Microsoft Office PowerPoint</Application>
  <PresentationFormat>Widescreen</PresentationFormat>
  <Paragraphs>45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Trebuchet MS</vt:lpstr>
      <vt:lpstr>Wingdings 3</vt:lpstr>
      <vt:lpstr>Facet</vt:lpstr>
      <vt:lpstr>How do LLMs Work?</vt:lpstr>
      <vt:lpstr>Artificial Intelligence</vt:lpstr>
      <vt:lpstr>Large Language Models</vt:lpstr>
      <vt:lpstr>LLM Workflow</vt:lpstr>
      <vt:lpstr>How to Build an LLM?</vt:lpstr>
      <vt:lpstr>LLM Challenges</vt:lpstr>
      <vt:lpstr>Prompt Engineering</vt:lpstr>
      <vt:lpstr>Good vs. Bad Prompt</vt:lpstr>
      <vt:lpstr>Example of Good &amp; Bad Prompt</vt:lpstr>
      <vt:lpstr>What is Prompt Engineering?</vt:lpstr>
      <vt:lpstr>Homework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امیرمهدی</dc:creator>
  <cp:lastModifiedBy>امیرمهدی</cp:lastModifiedBy>
  <cp:revision>79</cp:revision>
  <dcterms:created xsi:type="dcterms:W3CDTF">2026-06-10T10:50:01Z</dcterms:created>
  <dcterms:modified xsi:type="dcterms:W3CDTF">2026-06-25T13:43:01Z</dcterms:modified>
</cp:coreProperties>
</file>